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17"/>
  </p:notesMasterIdLst>
  <p:sldIdLst>
    <p:sldId id="256" r:id="rId4"/>
    <p:sldId id="312" r:id="rId5"/>
    <p:sldId id="313" r:id="rId6"/>
    <p:sldId id="320" r:id="rId7"/>
    <p:sldId id="314" r:id="rId8"/>
    <p:sldId id="323" r:id="rId9"/>
    <p:sldId id="316" r:id="rId10"/>
    <p:sldId id="318" r:id="rId11"/>
    <p:sldId id="317" r:id="rId12"/>
    <p:sldId id="319" r:id="rId13"/>
    <p:sldId id="322" r:id="rId14"/>
    <p:sldId id="258" r:id="rId15"/>
    <p:sldId id="315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Bebas Neue" panose="020B0606020202050201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Kumbh Sans" panose="020B0604020202020204" charset="0"/>
      <p:regular r:id="rId24"/>
    </p:embeddedFont>
    <p:embeddedFont>
      <p:font typeface="Paytone One" panose="020B0604020202020204" charset="0"/>
      <p:regular r:id="rId25"/>
    </p:embeddedFont>
    <p:embeddedFont>
      <p:font typeface="PT Sans" panose="020B050302020302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ubik" panose="020B0604020202020204" charset="-79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E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9E123-3E67-471B-8FBB-2555A6FF2CE8}" v="34" dt="2023-02-04T21:03:43.358"/>
    <p1510:client id="{0BE7D6AC-BFD8-414C-837D-ED5558D00139}" v="56" dt="2023-02-04T21:22:41.454"/>
    <p1510:client id="{0E485302-0128-4202-9D0A-DEBC029D72D0}" v="7" dt="2023-02-04T20:50:41.437"/>
    <p1510:client id="{153BBF4F-BB54-440F-9360-E7B4A409B80F}" v="106" dt="2023-02-04T21:29:43.929"/>
    <p1510:client id="{176DEB70-978C-4CEE-B610-1B3B7A5CE998}" v="3" dt="2023-02-04T08:45:28.753"/>
    <p1510:client id="{3D66C43D-9A4D-45D5-8A67-6B09218960CC}" v="96" dt="2023-02-04T21:51:50.788"/>
    <p1510:client id="{4330CF26-9EB5-4EC5-A740-9C523FF9AC26}" v="75" dt="2023-02-04T22:49:13.252"/>
    <p1510:client id="{5C4E3955-81BE-4CCF-9A19-B884495C2EA8}" v="65" dt="2023-02-04T22:38:33.978"/>
    <p1510:client id="{7D2544EE-D98E-4B2E-891B-B577B8CEE049}" v="27" dt="2023-02-04T22:46:54.328"/>
    <p1510:client id="{7DD1EB65-796D-406C-ACE9-500F9CB9F987}" v="1" dt="2023-02-04T21:17:45.251"/>
    <p1510:client id="{822DFDE6-A7B7-4E8D-89D6-7B845855107D}" v="105" dt="2023-02-04T22:33:27.415"/>
    <p1510:client id="{87C61E5A-09B7-4BC0-AC4A-4653B8D47B3B}" v="83" dt="2023-02-04T22:48:00.300"/>
    <p1510:client id="{903AE5E4-019C-4DC1-AADF-B1A66EA95620}" v="242" dt="2023-02-04T21:46:57.623"/>
    <p1510:client id="{973D22F4-3373-4E96-89C6-5C3461D88F85}" v="70" dt="2023-02-04T22:32:55.997"/>
    <p1510:client id="{B94838B7-2165-4B24-B1EE-FAA08256CB44}" v="340" dt="2023-02-04T22:26:44.851"/>
    <p1510:client id="{C14AB8E3-9408-4E3F-B64F-510DCDC4BD05}" v="4" dt="2023-02-04T20:53:18.052"/>
    <p1510:client id="{CF01C34F-DD9F-46DC-BC39-E41FFEEF6284}" v="394" dt="2023-02-04T22:39:50.082"/>
    <p1510:client id="{D0F78C24-AD88-4F98-92BD-591F7F2F9025}" v="11" dt="2023-02-04T21:25:22.235"/>
    <p1510:client id="{DB07CB41-5CED-490E-B13E-E95A99D788F9}" v="180" dt="2023-02-04T21:17:14.519"/>
    <p1510:client id="{E99A3EFB-A817-4BA4-9C88-E9FB61DC5E7E}" v="136" dt="2023-02-04T21:07:38.948"/>
    <p1510:client id="{F49F2E2D-E8EB-4584-BE7A-35B068294CAE}" v="72" dt="2023-02-04T22:10:51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897F04F-142F-4B12-8FF3-C5F76A7160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microsoft.com/office/2015/10/relationships/revisionInfo" Target="revisionInfo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7" name="Google Shape;433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9" name="Google Shape;602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0" name="Google Shape;603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" name="Google Shape;5319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0" name="Google Shape;5320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0" name="Google Shape;538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0" name="Google Shape;335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3" name="Google Shape;419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5" name="Google Shape;424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Wingdings,Sans-Serif"/>
              <a:buChar char="q"/>
            </a:pP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 </a:t>
            </a:r>
            <a:endParaRPr lang="en-US" altLang="zh-CN" dirty="0"/>
          </a:p>
          <a:p>
            <a:pPr marL="342900" indent="-342900">
              <a:buFont typeface="Wingdings,Sans-Serif"/>
              <a:buChar char="q"/>
            </a:pPr>
            <a:endParaRPr lang="zh-CN" altLang="en-US" dirty="0"/>
          </a:p>
          <a:p>
            <a:pPr marL="342900" indent="-342900">
              <a:buFont typeface="Wingdings,Sans-Serif"/>
              <a:buChar char="q"/>
            </a:pPr>
            <a:r>
              <a:rPr lang="en-US" altLang="zh-CN" dirty="0"/>
              <a:t>CO2</a:t>
            </a:r>
            <a:r>
              <a:rPr lang="zh-CN" altLang="en-US" dirty="0"/>
              <a:t> </a:t>
            </a:r>
            <a:r>
              <a:rPr lang="en-US" altLang="zh-CN" dirty="0"/>
              <a:t>emissions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</a:p>
          <a:p>
            <a:pPr marL="342900" indent="-342900">
              <a:buFont typeface="Wingdings,Sans-Serif"/>
              <a:buChar char="q"/>
            </a:pPr>
            <a:endParaRPr lang="zh-CN" altLang="en-US" dirty="0"/>
          </a:p>
          <a:p>
            <a:pPr marL="342900" indent="-342900">
              <a:buFont typeface="Wingdings,Sans-Serif"/>
              <a:buChar char="q"/>
            </a:pP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decreased</a:t>
            </a:r>
            <a:r>
              <a:rPr lang="zh-CN" altLang="en-US" dirty="0"/>
              <a:t> </a:t>
            </a:r>
            <a:r>
              <a:rPr lang="en-US" altLang="zh-CN" dirty="0"/>
              <a:t>emissions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120400" cy="17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291775"/>
            <a:ext cx="24894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539500"/>
            <a:ext cx="6576000" cy="8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9" name="Google Shape;509;p11"/>
          <p:cNvSpPr txBox="1">
            <a:spLocks noGrp="1"/>
          </p:cNvSpPr>
          <p:nvPr>
            <p:ph type="subTitle" idx="1"/>
          </p:nvPr>
        </p:nvSpPr>
        <p:spPr>
          <a:xfrm>
            <a:off x="1284000" y="1481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10" name="Google Shape;510;p11"/>
          <p:cNvGrpSpPr/>
          <p:nvPr/>
        </p:nvGrpSpPr>
        <p:grpSpPr>
          <a:xfrm>
            <a:off x="3197149" y="4734913"/>
            <a:ext cx="2749703" cy="122913"/>
            <a:chOff x="5024149" y="4918613"/>
            <a:chExt cx="2749703" cy="122913"/>
          </a:xfrm>
        </p:grpSpPr>
        <p:sp>
          <p:nvSpPr>
            <p:cNvPr id="511" name="Google Shape;511;p11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"/>
          <p:cNvSpPr txBox="1">
            <a:spLocks noGrp="1"/>
          </p:cNvSpPr>
          <p:nvPr>
            <p:ph type="subTitle" idx="1"/>
          </p:nvPr>
        </p:nvSpPr>
        <p:spPr>
          <a:xfrm>
            <a:off x="5526479" y="213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2"/>
          </p:nvPr>
        </p:nvSpPr>
        <p:spPr>
          <a:xfrm>
            <a:off x="5526479" y="371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hasCustomPrompt="1"/>
          </p:nvPr>
        </p:nvSpPr>
        <p:spPr>
          <a:xfrm>
            <a:off x="5526479" y="14209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title" idx="3" hasCustomPrompt="1"/>
          </p:nvPr>
        </p:nvSpPr>
        <p:spPr>
          <a:xfrm>
            <a:off x="5526479" y="3006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4"/>
          </p:nvPr>
        </p:nvSpPr>
        <p:spPr>
          <a:xfrm>
            <a:off x="5526479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5"/>
          </p:nvPr>
        </p:nvSpPr>
        <p:spPr>
          <a:xfrm>
            <a:off x="5526479" y="34900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7"/>
          </p:nvPr>
        </p:nvSpPr>
        <p:spPr>
          <a:xfrm>
            <a:off x="2126407" y="213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8"/>
          </p:nvPr>
        </p:nvSpPr>
        <p:spPr>
          <a:xfrm>
            <a:off x="2126407" y="371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3"/>
          <p:cNvSpPr txBox="1">
            <a:spLocks noGrp="1"/>
          </p:cNvSpPr>
          <p:nvPr>
            <p:ph type="title" idx="9" hasCustomPrompt="1"/>
          </p:nvPr>
        </p:nvSpPr>
        <p:spPr>
          <a:xfrm>
            <a:off x="2126407" y="14209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3" name="Google Shape;553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6407" y="3006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2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4" name="Google Shape;554;p13"/>
          <p:cNvSpPr txBox="1">
            <a:spLocks noGrp="1"/>
          </p:cNvSpPr>
          <p:nvPr>
            <p:ph type="subTitle" idx="14"/>
          </p:nvPr>
        </p:nvSpPr>
        <p:spPr>
          <a:xfrm>
            <a:off x="2126407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15"/>
          </p:nvPr>
        </p:nvSpPr>
        <p:spPr>
          <a:xfrm>
            <a:off x="2126407" y="34900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556" name="Google Shape;556;p13"/>
          <p:cNvSpPr/>
          <p:nvPr/>
        </p:nvSpPr>
        <p:spPr>
          <a:xfrm flipH="1">
            <a:off x="-178050" y="4938645"/>
            <a:ext cx="15201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3"/>
          <p:cNvSpPr/>
          <p:nvPr/>
        </p:nvSpPr>
        <p:spPr>
          <a:xfrm>
            <a:off x="8123010" y="447943"/>
            <a:ext cx="615546" cy="183099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3"/>
          <p:cNvSpPr/>
          <p:nvPr/>
        </p:nvSpPr>
        <p:spPr>
          <a:xfrm>
            <a:off x="8490278" y="199613"/>
            <a:ext cx="248263" cy="248333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3"/>
          <p:cNvSpPr/>
          <p:nvPr/>
        </p:nvSpPr>
        <p:spPr>
          <a:xfrm>
            <a:off x="131728" y="4709083"/>
            <a:ext cx="841758" cy="229566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13"/>
          <p:cNvGrpSpPr/>
          <p:nvPr/>
        </p:nvGrpSpPr>
        <p:grpSpPr>
          <a:xfrm>
            <a:off x="889357" y="4491052"/>
            <a:ext cx="405380" cy="447597"/>
            <a:chOff x="481807" y="4544902"/>
            <a:chExt cx="405380" cy="447597"/>
          </a:xfrm>
        </p:grpSpPr>
        <p:sp>
          <p:nvSpPr>
            <p:cNvPr id="561" name="Google Shape;561;p13"/>
            <p:cNvSpPr/>
            <p:nvPr/>
          </p:nvSpPr>
          <p:spPr>
            <a:xfrm>
              <a:off x="696559" y="4719609"/>
              <a:ext cx="10566" cy="272890"/>
            </a:xfrm>
            <a:custGeom>
              <a:avLst/>
              <a:gdLst/>
              <a:ahLst/>
              <a:cxnLst/>
              <a:rect l="l" t="t" r="r" b="b"/>
              <a:pathLst>
                <a:path w="120" h="3099" extrusionOk="0">
                  <a:moveTo>
                    <a:pt x="0" y="1"/>
                  </a:moveTo>
                  <a:lnTo>
                    <a:pt x="66" y="3099"/>
                  </a:lnTo>
                  <a:lnTo>
                    <a:pt x="119" y="3099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699817" y="4728239"/>
              <a:ext cx="120012" cy="64634"/>
            </a:xfrm>
            <a:custGeom>
              <a:avLst/>
              <a:gdLst/>
              <a:ahLst/>
              <a:cxnLst/>
              <a:rect l="l" t="t" r="r" b="b"/>
              <a:pathLst>
                <a:path w="1363" h="734" extrusionOk="0">
                  <a:moveTo>
                    <a:pt x="1311" y="1"/>
                  </a:moveTo>
                  <a:lnTo>
                    <a:pt x="1311" y="548"/>
                  </a:lnTo>
                  <a:cubicBezTo>
                    <a:pt x="1311" y="623"/>
                    <a:pt x="1208" y="682"/>
                    <a:pt x="1089" y="682"/>
                  </a:cubicBezTo>
                  <a:lnTo>
                    <a:pt x="0" y="682"/>
                  </a:lnTo>
                  <a:lnTo>
                    <a:pt x="0" y="733"/>
                  </a:lnTo>
                  <a:lnTo>
                    <a:pt x="1089" y="733"/>
                  </a:lnTo>
                  <a:cubicBezTo>
                    <a:pt x="1238" y="733"/>
                    <a:pt x="1363" y="651"/>
                    <a:pt x="1363" y="548"/>
                  </a:cubicBezTo>
                  <a:lnTo>
                    <a:pt x="136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697792" y="4809076"/>
              <a:ext cx="69295" cy="78371"/>
            </a:xfrm>
            <a:custGeom>
              <a:avLst/>
              <a:gdLst/>
              <a:ahLst/>
              <a:cxnLst/>
              <a:rect l="l" t="t" r="r" b="b"/>
              <a:pathLst>
                <a:path w="787" h="890" extrusionOk="0">
                  <a:moveTo>
                    <a:pt x="728" y="0"/>
                  </a:moveTo>
                  <a:lnTo>
                    <a:pt x="697" y="534"/>
                  </a:lnTo>
                  <a:cubicBezTo>
                    <a:pt x="690" y="704"/>
                    <a:pt x="550" y="838"/>
                    <a:pt x="379" y="838"/>
                  </a:cubicBezTo>
                  <a:lnTo>
                    <a:pt x="363" y="838"/>
                  </a:lnTo>
                  <a:cubicBezTo>
                    <a:pt x="274" y="831"/>
                    <a:pt x="201" y="793"/>
                    <a:pt x="141" y="728"/>
                  </a:cubicBezTo>
                  <a:cubicBezTo>
                    <a:pt x="82" y="667"/>
                    <a:pt x="52" y="585"/>
                    <a:pt x="61" y="496"/>
                  </a:cubicBezTo>
                  <a:lnTo>
                    <a:pt x="0" y="496"/>
                  </a:lnTo>
                  <a:cubicBezTo>
                    <a:pt x="0" y="594"/>
                    <a:pt x="31" y="690"/>
                    <a:pt x="96" y="763"/>
                  </a:cubicBezTo>
                  <a:cubicBezTo>
                    <a:pt x="164" y="838"/>
                    <a:pt x="260" y="882"/>
                    <a:pt x="356" y="889"/>
                  </a:cubicBezTo>
                  <a:lnTo>
                    <a:pt x="379" y="889"/>
                  </a:lnTo>
                  <a:cubicBezTo>
                    <a:pt x="578" y="889"/>
                    <a:pt x="742" y="735"/>
                    <a:pt x="756" y="534"/>
                  </a:cubicBezTo>
                  <a:lnTo>
                    <a:pt x="786" y="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593453" y="4740655"/>
              <a:ext cx="104427" cy="102499"/>
            </a:xfrm>
            <a:custGeom>
              <a:avLst/>
              <a:gdLst/>
              <a:ahLst/>
              <a:cxnLst/>
              <a:rect l="l" t="t" r="r" b="b"/>
              <a:pathLst>
                <a:path w="1186" h="1164" extrusionOk="0">
                  <a:moveTo>
                    <a:pt x="1" y="0"/>
                  </a:moveTo>
                  <a:lnTo>
                    <a:pt x="1" y="695"/>
                  </a:lnTo>
                  <a:cubicBezTo>
                    <a:pt x="1" y="955"/>
                    <a:pt x="207" y="1163"/>
                    <a:pt x="467" y="1163"/>
                  </a:cubicBezTo>
                  <a:lnTo>
                    <a:pt x="1185" y="1163"/>
                  </a:lnTo>
                  <a:lnTo>
                    <a:pt x="1185" y="1112"/>
                  </a:lnTo>
                  <a:lnTo>
                    <a:pt x="467" y="1112"/>
                  </a:lnTo>
                  <a:cubicBezTo>
                    <a:pt x="237" y="1112"/>
                    <a:pt x="60" y="927"/>
                    <a:pt x="60" y="695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710911" y="4741887"/>
              <a:ext cx="102490" cy="77138"/>
            </a:xfrm>
            <a:custGeom>
              <a:avLst/>
              <a:gdLst/>
              <a:ahLst/>
              <a:cxnLst/>
              <a:rect l="l" t="t" r="r" b="b"/>
              <a:pathLst>
                <a:path w="1164" h="876" extrusionOk="0">
                  <a:moveTo>
                    <a:pt x="586" y="0"/>
                  </a:moveTo>
                  <a:cubicBezTo>
                    <a:pt x="259" y="0"/>
                    <a:pt x="1" y="192"/>
                    <a:pt x="1" y="438"/>
                  </a:cubicBezTo>
                  <a:cubicBezTo>
                    <a:pt x="1" y="674"/>
                    <a:pt x="259" y="875"/>
                    <a:pt x="586" y="875"/>
                  </a:cubicBezTo>
                  <a:cubicBezTo>
                    <a:pt x="904" y="875"/>
                    <a:pt x="1164" y="674"/>
                    <a:pt x="1164" y="438"/>
                  </a:cubicBezTo>
                  <a:cubicBezTo>
                    <a:pt x="1164" y="192"/>
                    <a:pt x="904" y="0"/>
                    <a:pt x="586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582359" y="4544902"/>
              <a:ext cx="217307" cy="184040"/>
            </a:xfrm>
            <a:custGeom>
              <a:avLst/>
              <a:gdLst/>
              <a:ahLst/>
              <a:cxnLst/>
              <a:rect l="l" t="t" r="r" b="b"/>
              <a:pathLst>
                <a:path w="2468" h="2090" extrusionOk="0">
                  <a:moveTo>
                    <a:pt x="1238" y="0"/>
                  </a:moveTo>
                  <a:cubicBezTo>
                    <a:pt x="555" y="0"/>
                    <a:pt x="1" y="473"/>
                    <a:pt x="1" y="1044"/>
                  </a:cubicBezTo>
                  <a:cubicBezTo>
                    <a:pt x="1" y="1622"/>
                    <a:pt x="555" y="2090"/>
                    <a:pt x="1238" y="2090"/>
                  </a:cubicBezTo>
                  <a:cubicBezTo>
                    <a:pt x="1912" y="2090"/>
                    <a:pt x="2467" y="1622"/>
                    <a:pt x="2467" y="1044"/>
                  </a:cubicBezTo>
                  <a:cubicBezTo>
                    <a:pt x="2467" y="473"/>
                    <a:pt x="1912" y="0"/>
                    <a:pt x="123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481807" y="4645992"/>
              <a:ext cx="234389" cy="107078"/>
            </a:xfrm>
            <a:custGeom>
              <a:avLst/>
              <a:gdLst/>
              <a:ahLst/>
              <a:cxnLst/>
              <a:rect l="l" t="t" r="r" b="b"/>
              <a:pathLst>
                <a:path w="2662" h="1216" extrusionOk="0">
                  <a:moveTo>
                    <a:pt x="609" y="1"/>
                  </a:moveTo>
                  <a:cubicBezTo>
                    <a:pt x="275" y="1"/>
                    <a:pt x="1" y="275"/>
                    <a:pt x="1" y="607"/>
                  </a:cubicBezTo>
                  <a:cubicBezTo>
                    <a:pt x="1" y="949"/>
                    <a:pt x="275" y="1216"/>
                    <a:pt x="609" y="1216"/>
                  </a:cubicBezTo>
                  <a:lnTo>
                    <a:pt x="2053" y="1216"/>
                  </a:lnTo>
                  <a:cubicBezTo>
                    <a:pt x="2395" y="1216"/>
                    <a:pt x="2661" y="949"/>
                    <a:pt x="2661" y="607"/>
                  </a:cubicBezTo>
                  <a:cubicBezTo>
                    <a:pt x="2661" y="275"/>
                    <a:pt x="2395" y="1"/>
                    <a:pt x="205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750093" y="4652421"/>
              <a:ext cx="137094" cy="82950"/>
            </a:xfrm>
            <a:custGeom>
              <a:avLst/>
              <a:gdLst/>
              <a:ahLst/>
              <a:cxnLst/>
              <a:rect l="l" t="t" r="r" b="b"/>
              <a:pathLst>
                <a:path w="1557" h="942" extrusionOk="0">
                  <a:moveTo>
                    <a:pt x="466" y="1"/>
                  </a:moveTo>
                  <a:cubicBezTo>
                    <a:pt x="207" y="1"/>
                    <a:pt x="0" y="216"/>
                    <a:pt x="0" y="476"/>
                  </a:cubicBezTo>
                  <a:cubicBezTo>
                    <a:pt x="0" y="728"/>
                    <a:pt x="207" y="942"/>
                    <a:pt x="466" y="942"/>
                  </a:cubicBezTo>
                  <a:lnTo>
                    <a:pt x="1082" y="942"/>
                  </a:lnTo>
                  <a:cubicBezTo>
                    <a:pt x="1341" y="942"/>
                    <a:pt x="1556" y="728"/>
                    <a:pt x="1556" y="476"/>
                  </a:cubicBezTo>
                  <a:cubicBezTo>
                    <a:pt x="1556" y="216"/>
                    <a:pt x="1341" y="1"/>
                    <a:pt x="108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13"/>
          <p:cNvSpPr/>
          <p:nvPr/>
        </p:nvSpPr>
        <p:spPr>
          <a:xfrm>
            <a:off x="7874079" y="359621"/>
            <a:ext cx="287099" cy="85399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13"/>
          <p:cNvGrpSpPr/>
          <p:nvPr/>
        </p:nvGrpSpPr>
        <p:grpSpPr>
          <a:xfrm>
            <a:off x="1443774" y="4938638"/>
            <a:ext cx="2749703" cy="122913"/>
            <a:chOff x="5024149" y="4918613"/>
            <a:chExt cx="2749703" cy="122913"/>
          </a:xfrm>
        </p:grpSpPr>
        <p:sp>
          <p:nvSpPr>
            <p:cNvPr id="571" name="Google Shape;571;p13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4"/>
          <p:cNvSpPr txBox="1">
            <a:spLocks noGrp="1"/>
          </p:cNvSpPr>
          <p:nvPr>
            <p:ph type="title"/>
          </p:nvPr>
        </p:nvSpPr>
        <p:spPr>
          <a:xfrm>
            <a:off x="4070575" y="23816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03" name="Google Shape;603;p14"/>
          <p:cNvSpPr txBox="1">
            <a:spLocks noGrp="1"/>
          </p:cNvSpPr>
          <p:nvPr>
            <p:ph type="subTitle" idx="1"/>
          </p:nvPr>
        </p:nvSpPr>
        <p:spPr>
          <a:xfrm>
            <a:off x="1739575" y="879988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Kumbh Sans"/>
              <a:buNone/>
              <a:defRPr sz="30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4" name="Google Shape;604;p14"/>
          <p:cNvGrpSpPr/>
          <p:nvPr/>
        </p:nvGrpSpPr>
        <p:grpSpPr>
          <a:xfrm>
            <a:off x="1159774" y="4734913"/>
            <a:ext cx="2749703" cy="122913"/>
            <a:chOff x="5024149" y="4918613"/>
            <a:chExt cx="2749703" cy="122913"/>
          </a:xfrm>
        </p:grpSpPr>
        <p:sp>
          <p:nvSpPr>
            <p:cNvPr id="605" name="Google Shape;605;p14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2785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5"/>
          <p:cNvSpPr>
            <a:spLocks noGrp="1"/>
          </p:cNvSpPr>
          <p:nvPr>
            <p:ph type="pic" idx="2"/>
          </p:nvPr>
        </p:nvSpPr>
        <p:spPr>
          <a:xfrm>
            <a:off x="4709500" y="807800"/>
            <a:ext cx="3721200" cy="3340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639" name="Google Shape;639;p15"/>
          <p:cNvSpPr/>
          <p:nvPr/>
        </p:nvSpPr>
        <p:spPr>
          <a:xfrm>
            <a:off x="202130" y="539498"/>
            <a:ext cx="488204" cy="145276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5"/>
          <p:cNvSpPr/>
          <p:nvPr/>
        </p:nvSpPr>
        <p:spPr>
          <a:xfrm>
            <a:off x="443447" y="262579"/>
            <a:ext cx="246884" cy="246892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5"/>
          <p:cNvSpPr/>
          <p:nvPr/>
        </p:nvSpPr>
        <p:spPr>
          <a:xfrm>
            <a:off x="573000" y="228300"/>
            <a:ext cx="635418" cy="177225"/>
          </a:xfrm>
          <a:custGeom>
            <a:avLst/>
            <a:gdLst/>
            <a:ahLst/>
            <a:cxnLst/>
            <a:rect l="l" t="t" r="r" b="b"/>
            <a:pathLst>
              <a:path w="6833" h="1906" extrusionOk="0">
                <a:moveTo>
                  <a:pt x="3617" y="1"/>
                </a:moveTo>
                <a:cubicBezTo>
                  <a:pt x="2995" y="1"/>
                  <a:pt x="2490" y="518"/>
                  <a:pt x="2490" y="1164"/>
                </a:cubicBezTo>
                <a:lnTo>
                  <a:pt x="2490" y="1178"/>
                </a:lnTo>
                <a:cubicBezTo>
                  <a:pt x="2417" y="1157"/>
                  <a:pt x="2342" y="1134"/>
                  <a:pt x="2253" y="1134"/>
                </a:cubicBezTo>
                <a:cubicBezTo>
                  <a:pt x="2083" y="1134"/>
                  <a:pt x="1919" y="1201"/>
                  <a:pt x="1794" y="1304"/>
                </a:cubicBezTo>
                <a:cubicBezTo>
                  <a:pt x="1668" y="1141"/>
                  <a:pt x="1474" y="1030"/>
                  <a:pt x="1261" y="1030"/>
                </a:cubicBezTo>
                <a:cubicBezTo>
                  <a:pt x="950" y="1030"/>
                  <a:pt x="697" y="1246"/>
                  <a:pt x="608" y="1527"/>
                </a:cubicBezTo>
                <a:lnTo>
                  <a:pt x="557" y="1527"/>
                </a:lnTo>
                <a:cubicBezTo>
                  <a:pt x="311" y="1527"/>
                  <a:pt x="96" y="1683"/>
                  <a:pt x="0" y="1905"/>
                </a:cubicBezTo>
                <a:lnTo>
                  <a:pt x="6818" y="1905"/>
                </a:lnTo>
                <a:cubicBezTo>
                  <a:pt x="6825" y="1852"/>
                  <a:pt x="6833" y="1801"/>
                  <a:pt x="6833" y="1749"/>
                </a:cubicBezTo>
                <a:cubicBezTo>
                  <a:pt x="6833" y="1327"/>
                  <a:pt x="6498" y="986"/>
                  <a:pt x="6091" y="986"/>
                </a:cubicBezTo>
                <a:cubicBezTo>
                  <a:pt x="5876" y="986"/>
                  <a:pt x="5684" y="1075"/>
                  <a:pt x="5543" y="1230"/>
                </a:cubicBezTo>
                <a:cubicBezTo>
                  <a:pt x="5410" y="1075"/>
                  <a:pt x="5209" y="972"/>
                  <a:pt x="4987" y="972"/>
                </a:cubicBezTo>
                <a:cubicBezTo>
                  <a:pt x="4898" y="972"/>
                  <a:pt x="4809" y="993"/>
                  <a:pt x="4729" y="1023"/>
                </a:cubicBezTo>
                <a:cubicBezTo>
                  <a:pt x="4661" y="445"/>
                  <a:pt x="4195" y="1"/>
                  <a:pt x="36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5"/>
          <p:cNvSpPr/>
          <p:nvPr/>
        </p:nvSpPr>
        <p:spPr>
          <a:xfrm>
            <a:off x="774132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" name="Google Shape;643;p15"/>
          <p:cNvGrpSpPr/>
          <p:nvPr/>
        </p:nvGrpSpPr>
        <p:grpSpPr>
          <a:xfrm>
            <a:off x="4890549" y="4938638"/>
            <a:ext cx="2749703" cy="122913"/>
            <a:chOff x="5024149" y="4918613"/>
            <a:chExt cx="2749703" cy="122913"/>
          </a:xfrm>
        </p:grpSpPr>
        <p:sp>
          <p:nvSpPr>
            <p:cNvPr id="644" name="Google Shape;644;p15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15"/>
          <p:cNvGrpSpPr/>
          <p:nvPr/>
        </p:nvGrpSpPr>
        <p:grpSpPr>
          <a:xfrm>
            <a:off x="8012140" y="4433058"/>
            <a:ext cx="717798" cy="505682"/>
            <a:chOff x="1232125" y="2361475"/>
            <a:chExt cx="324575" cy="228650"/>
          </a:xfrm>
        </p:grpSpPr>
        <p:sp>
          <p:nvSpPr>
            <p:cNvPr id="675" name="Google Shape;675;p15"/>
            <p:cNvSpPr/>
            <p:nvPr/>
          </p:nvSpPr>
          <p:spPr>
            <a:xfrm>
              <a:off x="1361075" y="2415000"/>
              <a:ext cx="188075" cy="174525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1549125" y="2418925"/>
              <a:ext cx="200" cy="16820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1502625" y="2418925"/>
              <a:ext cx="46525" cy="158025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1353275" y="2411325"/>
              <a:ext cx="203425" cy="7625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1524450" y="2448925"/>
              <a:ext cx="11900" cy="17425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1503150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148167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146020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1438700" y="2448925"/>
              <a:ext cx="11700" cy="17425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141722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139575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1374225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1524450" y="2482450"/>
              <a:ext cx="11900" cy="17450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1503150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148167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146020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1438700" y="2482450"/>
              <a:ext cx="11700" cy="17450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141722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139575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1374225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1524450" y="2515975"/>
              <a:ext cx="11900" cy="17625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1503150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148167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146020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1438700" y="2515975"/>
              <a:ext cx="11700" cy="17625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141722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139575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1374225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1232125" y="2361475"/>
              <a:ext cx="156225" cy="228650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1310150" y="2361475"/>
              <a:ext cx="76900" cy="22565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1258275" y="2424650"/>
              <a:ext cx="97650" cy="11500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1254175" y="2469875"/>
              <a:ext cx="107325" cy="11675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1263475" y="2361475"/>
              <a:ext cx="88000" cy="13000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15"/>
          <p:cNvSpPr/>
          <p:nvPr/>
        </p:nvSpPr>
        <p:spPr>
          <a:xfrm>
            <a:off x="8143847" y="4285813"/>
            <a:ext cx="75893" cy="76492"/>
          </a:xfrm>
          <a:custGeom>
            <a:avLst/>
            <a:gdLst/>
            <a:ahLst/>
            <a:cxnLst/>
            <a:rect l="l" t="t" r="r" b="b"/>
            <a:pathLst>
              <a:path w="890" h="897" extrusionOk="0">
                <a:moveTo>
                  <a:pt x="445" y="0"/>
                </a:moveTo>
                <a:cubicBezTo>
                  <a:pt x="200" y="0"/>
                  <a:pt x="0" y="201"/>
                  <a:pt x="0" y="452"/>
                </a:cubicBezTo>
                <a:cubicBezTo>
                  <a:pt x="0" y="697"/>
                  <a:pt x="200" y="897"/>
                  <a:pt x="445" y="897"/>
                </a:cubicBezTo>
                <a:cubicBezTo>
                  <a:pt x="689" y="897"/>
                  <a:pt x="890" y="697"/>
                  <a:pt x="890" y="452"/>
                </a:cubicBezTo>
                <a:cubicBezTo>
                  <a:pt x="890" y="201"/>
                  <a:pt x="689" y="0"/>
                  <a:pt x="445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5"/>
          <p:cNvSpPr/>
          <p:nvPr/>
        </p:nvSpPr>
        <p:spPr>
          <a:xfrm>
            <a:off x="8253167" y="4213158"/>
            <a:ext cx="147181" cy="77686"/>
          </a:xfrm>
          <a:custGeom>
            <a:avLst/>
            <a:gdLst/>
            <a:ahLst/>
            <a:cxnLst/>
            <a:rect l="l" t="t" r="r" b="b"/>
            <a:pathLst>
              <a:path w="1726" h="911" extrusionOk="0">
                <a:moveTo>
                  <a:pt x="459" y="0"/>
                </a:moveTo>
                <a:cubicBezTo>
                  <a:pt x="207" y="0"/>
                  <a:pt x="1" y="209"/>
                  <a:pt x="1" y="452"/>
                </a:cubicBezTo>
                <a:cubicBezTo>
                  <a:pt x="1" y="705"/>
                  <a:pt x="207" y="911"/>
                  <a:pt x="459" y="911"/>
                </a:cubicBezTo>
                <a:lnTo>
                  <a:pt x="1274" y="911"/>
                </a:lnTo>
                <a:cubicBezTo>
                  <a:pt x="1526" y="911"/>
                  <a:pt x="1726" y="705"/>
                  <a:pt x="1726" y="452"/>
                </a:cubicBezTo>
                <a:cubicBezTo>
                  <a:pt x="1726" y="209"/>
                  <a:pt x="1526" y="0"/>
                  <a:pt x="1274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5"/>
          <p:cNvSpPr/>
          <p:nvPr/>
        </p:nvSpPr>
        <p:spPr>
          <a:xfrm>
            <a:off x="8400345" y="4069016"/>
            <a:ext cx="256670" cy="77089"/>
          </a:xfrm>
          <a:custGeom>
            <a:avLst/>
            <a:gdLst/>
            <a:ahLst/>
            <a:cxnLst/>
            <a:rect l="l" t="t" r="r" b="b"/>
            <a:pathLst>
              <a:path w="3010" h="904" extrusionOk="0">
                <a:moveTo>
                  <a:pt x="452" y="0"/>
                </a:moveTo>
                <a:cubicBezTo>
                  <a:pt x="208" y="0"/>
                  <a:pt x="0" y="199"/>
                  <a:pt x="0" y="452"/>
                </a:cubicBezTo>
                <a:cubicBezTo>
                  <a:pt x="0" y="704"/>
                  <a:pt x="208" y="903"/>
                  <a:pt x="452" y="903"/>
                </a:cubicBezTo>
                <a:lnTo>
                  <a:pt x="2549" y="903"/>
                </a:lnTo>
                <a:cubicBezTo>
                  <a:pt x="2801" y="903"/>
                  <a:pt x="3009" y="704"/>
                  <a:pt x="3009" y="452"/>
                </a:cubicBezTo>
                <a:cubicBezTo>
                  <a:pt x="3009" y="199"/>
                  <a:pt x="2801" y="0"/>
                  <a:pt x="2549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6"/>
          <p:cNvSpPr txBox="1">
            <a:spLocks noGrp="1"/>
          </p:cNvSpPr>
          <p:nvPr>
            <p:ph type="title"/>
          </p:nvPr>
        </p:nvSpPr>
        <p:spPr>
          <a:xfrm>
            <a:off x="720000" y="1287450"/>
            <a:ext cx="3773400" cy="60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6"/>
          <p:cNvSpPr txBox="1">
            <a:spLocks noGrp="1"/>
          </p:cNvSpPr>
          <p:nvPr>
            <p:ph type="subTitle" idx="1"/>
          </p:nvPr>
        </p:nvSpPr>
        <p:spPr>
          <a:xfrm>
            <a:off x="720000" y="1893775"/>
            <a:ext cx="2979900" cy="10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6"/>
          <p:cNvSpPr/>
          <p:nvPr/>
        </p:nvSpPr>
        <p:spPr>
          <a:xfrm flipH="1">
            <a:off x="-94100" y="4938650"/>
            <a:ext cx="20619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" name="Google Shape;715;p16"/>
          <p:cNvGrpSpPr/>
          <p:nvPr/>
        </p:nvGrpSpPr>
        <p:grpSpPr>
          <a:xfrm>
            <a:off x="2096449" y="4938638"/>
            <a:ext cx="2749703" cy="122913"/>
            <a:chOff x="5024149" y="4918613"/>
            <a:chExt cx="2749703" cy="122913"/>
          </a:xfrm>
        </p:grpSpPr>
        <p:sp>
          <p:nvSpPr>
            <p:cNvPr id="716" name="Google Shape;716;p16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16"/>
          <p:cNvSpPr/>
          <p:nvPr/>
        </p:nvSpPr>
        <p:spPr>
          <a:xfrm>
            <a:off x="174100" y="4640920"/>
            <a:ext cx="548665" cy="305245"/>
          </a:xfrm>
          <a:custGeom>
            <a:avLst/>
            <a:gdLst/>
            <a:ahLst/>
            <a:cxnLst/>
            <a:rect l="l" t="t" r="r" b="b"/>
            <a:pathLst>
              <a:path w="14412" h="8018" extrusionOk="0">
                <a:moveTo>
                  <a:pt x="8469" y="0"/>
                </a:moveTo>
                <a:cubicBezTo>
                  <a:pt x="8269" y="0"/>
                  <a:pt x="8106" y="171"/>
                  <a:pt x="8106" y="370"/>
                </a:cubicBezTo>
                <a:lnTo>
                  <a:pt x="8106" y="1675"/>
                </a:lnTo>
                <a:cubicBezTo>
                  <a:pt x="8106" y="1875"/>
                  <a:pt x="7935" y="2038"/>
                  <a:pt x="7736" y="2038"/>
                </a:cubicBezTo>
                <a:cubicBezTo>
                  <a:pt x="7542" y="2038"/>
                  <a:pt x="7387" y="1891"/>
                  <a:pt x="7371" y="1704"/>
                </a:cubicBezTo>
                <a:lnTo>
                  <a:pt x="7371" y="1037"/>
                </a:lnTo>
                <a:cubicBezTo>
                  <a:pt x="7371" y="838"/>
                  <a:pt x="7210" y="667"/>
                  <a:pt x="7009" y="667"/>
                </a:cubicBezTo>
                <a:cubicBezTo>
                  <a:pt x="6802" y="667"/>
                  <a:pt x="6639" y="838"/>
                  <a:pt x="6639" y="1037"/>
                </a:cubicBezTo>
                <a:lnTo>
                  <a:pt x="6639" y="1809"/>
                </a:lnTo>
                <a:cubicBezTo>
                  <a:pt x="6639" y="2015"/>
                  <a:pt x="6475" y="2179"/>
                  <a:pt x="6276" y="2179"/>
                </a:cubicBezTo>
                <a:cubicBezTo>
                  <a:pt x="6068" y="2179"/>
                  <a:pt x="5904" y="2015"/>
                  <a:pt x="5904" y="1809"/>
                </a:cubicBezTo>
                <a:lnTo>
                  <a:pt x="5904" y="601"/>
                </a:lnTo>
                <a:cubicBezTo>
                  <a:pt x="5904" y="393"/>
                  <a:pt x="5742" y="230"/>
                  <a:pt x="5534" y="230"/>
                </a:cubicBezTo>
                <a:cubicBezTo>
                  <a:pt x="5408" y="230"/>
                  <a:pt x="5298" y="297"/>
                  <a:pt x="5237" y="393"/>
                </a:cubicBezTo>
                <a:cubicBezTo>
                  <a:pt x="5193" y="452"/>
                  <a:pt x="5172" y="519"/>
                  <a:pt x="5172" y="601"/>
                </a:cubicBezTo>
                <a:lnTo>
                  <a:pt x="5172" y="993"/>
                </a:lnTo>
                <a:cubicBezTo>
                  <a:pt x="5172" y="1179"/>
                  <a:pt x="5015" y="1334"/>
                  <a:pt x="4830" y="1334"/>
                </a:cubicBezTo>
                <a:lnTo>
                  <a:pt x="4802" y="1334"/>
                </a:lnTo>
                <a:cubicBezTo>
                  <a:pt x="4631" y="1334"/>
                  <a:pt x="4490" y="1201"/>
                  <a:pt x="4467" y="1037"/>
                </a:cubicBezTo>
                <a:lnTo>
                  <a:pt x="288" y="6959"/>
                </a:lnTo>
                <a:cubicBezTo>
                  <a:pt x="0" y="7366"/>
                  <a:pt x="237" y="7982"/>
                  <a:pt x="711" y="8010"/>
                </a:cubicBezTo>
                <a:cubicBezTo>
                  <a:pt x="726" y="8017"/>
                  <a:pt x="740" y="8017"/>
                  <a:pt x="756" y="8017"/>
                </a:cubicBezTo>
                <a:lnTo>
                  <a:pt x="13656" y="8017"/>
                </a:lnTo>
                <a:cubicBezTo>
                  <a:pt x="13670" y="8017"/>
                  <a:pt x="13685" y="8017"/>
                  <a:pt x="13701" y="8010"/>
                </a:cubicBezTo>
                <a:cubicBezTo>
                  <a:pt x="14174" y="7982"/>
                  <a:pt x="14412" y="7366"/>
                  <a:pt x="14122" y="6959"/>
                </a:cubicBezTo>
                <a:lnTo>
                  <a:pt x="9550" y="527"/>
                </a:lnTo>
                <a:lnTo>
                  <a:pt x="9550" y="1341"/>
                </a:lnTo>
                <a:cubicBezTo>
                  <a:pt x="9550" y="1526"/>
                  <a:pt x="9395" y="1683"/>
                  <a:pt x="9210" y="1683"/>
                </a:cubicBezTo>
                <a:lnTo>
                  <a:pt x="9180" y="1683"/>
                </a:lnTo>
                <a:cubicBezTo>
                  <a:pt x="8988" y="1683"/>
                  <a:pt x="8839" y="1526"/>
                  <a:pt x="8839" y="1341"/>
                </a:cubicBezTo>
                <a:lnTo>
                  <a:pt x="8839" y="393"/>
                </a:lnTo>
                <a:lnTo>
                  <a:pt x="8839" y="370"/>
                </a:lnTo>
                <a:cubicBezTo>
                  <a:pt x="8839" y="171"/>
                  <a:pt x="8670" y="0"/>
                  <a:pt x="84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6"/>
          <p:cNvSpPr/>
          <p:nvPr/>
        </p:nvSpPr>
        <p:spPr>
          <a:xfrm>
            <a:off x="337911" y="4573766"/>
            <a:ext cx="199753" cy="150110"/>
          </a:xfrm>
          <a:custGeom>
            <a:avLst/>
            <a:gdLst/>
            <a:ahLst/>
            <a:cxnLst/>
            <a:rect l="l" t="t" r="r" b="b"/>
            <a:pathLst>
              <a:path w="5247" h="3943" extrusionOk="0">
                <a:moveTo>
                  <a:pt x="2891" y="0"/>
                </a:moveTo>
                <a:cubicBezTo>
                  <a:pt x="2418" y="0"/>
                  <a:pt x="1973" y="238"/>
                  <a:pt x="1683" y="646"/>
                </a:cubicBezTo>
                <a:lnTo>
                  <a:pt x="890" y="1771"/>
                </a:lnTo>
                <a:lnTo>
                  <a:pt x="890" y="1764"/>
                </a:lnTo>
                <a:lnTo>
                  <a:pt x="165" y="2804"/>
                </a:lnTo>
                <a:lnTo>
                  <a:pt x="165" y="2804"/>
                </a:lnTo>
                <a:cubicBezTo>
                  <a:pt x="165" y="2803"/>
                  <a:pt x="164" y="2802"/>
                  <a:pt x="164" y="2801"/>
                </a:cubicBezTo>
                <a:lnTo>
                  <a:pt x="1" y="3039"/>
                </a:lnTo>
                <a:lnTo>
                  <a:pt x="1" y="3039"/>
                </a:lnTo>
                <a:lnTo>
                  <a:pt x="165" y="2804"/>
                </a:lnTo>
                <a:lnTo>
                  <a:pt x="165" y="2804"/>
                </a:lnTo>
                <a:cubicBezTo>
                  <a:pt x="189" y="2966"/>
                  <a:pt x="329" y="3091"/>
                  <a:pt x="499" y="3091"/>
                </a:cubicBezTo>
                <a:lnTo>
                  <a:pt x="534" y="3091"/>
                </a:lnTo>
                <a:cubicBezTo>
                  <a:pt x="721" y="3091"/>
                  <a:pt x="876" y="2943"/>
                  <a:pt x="876" y="2749"/>
                </a:cubicBezTo>
                <a:lnTo>
                  <a:pt x="876" y="2356"/>
                </a:lnTo>
                <a:cubicBezTo>
                  <a:pt x="876" y="2283"/>
                  <a:pt x="899" y="2209"/>
                  <a:pt x="934" y="2157"/>
                </a:cubicBezTo>
                <a:cubicBezTo>
                  <a:pt x="943" y="2143"/>
                  <a:pt x="957" y="2127"/>
                  <a:pt x="965" y="2120"/>
                </a:cubicBezTo>
                <a:cubicBezTo>
                  <a:pt x="972" y="2113"/>
                  <a:pt x="972" y="2106"/>
                  <a:pt x="979" y="2099"/>
                </a:cubicBezTo>
                <a:cubicBezTo>
                  <a:pt x="988" y="2090"/>
                  <a:pt x="1002" y="2083"/>
                  <a:pt x="1009" y="2075"/>
                </a:cubicBezTo>
                <a:cubicBezTo>
                  <a:pt x="1023" y="2068"/>
                  <a:pt x="1032" y="2054"/>
                  <a:pt x="1046" y="2045"/>
                </a:cubicBezTo>
                <a:cubicBezTo>
                  <a:pt x="1053" y="2045"/>
                  <a:pt x="1061" y="2038"/>
                  <a:pt x="1068" y="2038"/>
                </a:cubicBezTo>
                <a:cubicBezTo>
                  <a:pt x="1091" y="2024"/>
                  <a:pt x="1121" y="2017"/>
                  <a:pt x="1142" y="2010"/>
                </a:cubicBezTo>
                <a:cubicBezTo>
                  <a:pt x="1173" y="2001"/>
                  <a:pt x="1201" y="1994"/>
                  <a:pt x="1231" y="1994"/>
                </a:cubicBezTo>
                <a:cubicBezTo>
                  <a:pt x="1439" y="1994"/>
                  <a:pt x="1601" y="2157"/>
                  <a:pt x="1601" y="2365"/>
                </a:cubicBezTo>
                <a:lnTo>
                  <a:pt x="1601" y="3573"/>
                </a:lnTo>
                <a:cubicBezTo>
                  <a:pt x="1601" y="3779"/>
                  <a:pt x="1765" y="3943"/>
                  <a:pt x="1973" y="3943"/>
                </a:cubicBezTo>
                <a:cubicBezTo>
                  <a:pt x="2172" y="3943"/>
                  <a:pt x="2336" y="3779"/>
                  <a:pt x="2336" y="3573"/>
                </a:cubicBezTo>
                <a:lnTo>
                  <a:pt x="2336" y="2801"/>
                </a:lnTo>
                <a:cubicBezTo>
                  <a:pt x="2336" y="2602"/>
                  <a:pt x="2499" y="2431"/>
                  <a:pt x="2706" y="2431"/>
                </a:cubicBezTo>
                <a:cubicBezTo>
                  <a:pt x="2907" y="2431"/>
                  <a:pt x="3068" y="2602"/>
                  <a:pt x="3068" y="2801"/>
                </a:cubicBezTo>
                <a:lnTo>
                  <a:pt x="3068" y="3468"/>
                </a:lnTo>
                <a:cubicBezTo>
                  <a:pt x="3084" y="3655"/>
                  <a:pt x="3239" y="3802"/>
                  <a:pt x="3433" y="3802"/>
                </a:cubicBezTo>
                <a:cubicBezTo>
                  <a:pt x="3632" y="3802"/>
                  <a:pt x="3803" y="3639"/>
                  <a:pt x="3803" y="3439"/>
                </a:cubicBezTo>
                <a:lnTo>
                  <a:pt x="3803" y="2134"/>
                </a:lnTo>
                <a:cubicBezTo>
                  <a:pt x="3803" y="1935"/>
                  <a:pt x="3966" y="1764"/>
                  <a:pt x="4166" y="1764"/>
                </a:cubicBezTo>
                <a:cubicBezTo>
                  <a:pt x="4367" y="1764"/>
                  <a:pt x="4536" y="1935"/>
                  <a:pt x="4536" y="2134"/>
                </a:cubicBezTo>
                <a:lnTo>
                  <a:pt x="4536" y="2157"/>
                </a:lnTo>
                <a:lnTo>
                  <a:pt x="4536" y="3105"/>
                </a:lnTo>
                <a:cubicBezTo>
                  <a:pt x="4536" y="3290"/>
                  <a:pt x="4685" y="3447"/>
                  <a:pt x="4870" y="3447"/>
                </a:cubicBezTo>
                <a:lnTo>
                  <a:pt x="4907" y="3447"/>
                </a:lnTo>
                <a:cubicBezTo>
                  <a:pt x="5092" y="3447"/>
                  <a:pt x="5247" y="3290"/>
                  <a:pt x="5247" y="3105"/>
                </a:cubicBezTo>
                <a:lnTo>
                  <a:pt x="5247" y="2291"/>
                </a:lnTo>
                <a:lnTo>
                  <a:pt x="4062" y="631"/>
                </a:lnTo>
                <a:cubicBezTo>
                  <a:pt x="3780" y="231"/>
                  <a:pt x="3351" y="0"/>
                  <a:pt x="289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16"/>
          <p:cNvGrpSpPr/>
          <p:nvPr/>
        </p:nvGrpSpPr>
        <p:grpSpPr>
          <a:xfrm>
            <a:off x="1617565" y="4633387"/>
            <a:ext cx="274020" cy="305248"/>
            <a:chOff x="6354733" y="3914449"/>
            <a:chExt cx="375627" cy="418435"/>
          </a:xfrm>
        </p:grpSpPr>
        <p:sp>
          <p:nvSpPr>
            <p:cNvPr id="749" name="Google Shape;749;p16"/>
            <p:cNvSpPr/>
            <p:nvPr/>
          </p:nvSpPr>
          <p:spPr>
            <a:xfrm>
              <a:off x="6354733" y="3914449"/>
              <a:ext cx="375627" cy="36511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6354733" y="3919536"/>
              <a:ext cx="182261" cy="360029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6531143" y="4080262"/>
              <a:ext cx="26449" cy="252622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6473413" y="4169527"/>
              <a:ext cx="71124" cy="57900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6544452" y="4153929"/>
              <a:ext cx="60951" cy="49083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6495454" y="4118749"/>
              <a:ext cx="49083" cy="39589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16"/>
          <p:cNvGrpSpPr/>
          <p:nvPr/>
        </p:nvGrpSpPr>
        <p:grpSpPr>
          <a:xfrm>
            <a:off x="1450565" y="4633387"/>
            <a:ext cx="274020" cy="305248"/>
            <a:chOff x="6354733" y="3914449"/>
            <a:chExt cx="375627" cy="418435"/>
          </a:xfrm>
        </p:grpSpPr>
        <p:sp>
          <p:nvSpPr>
            <p:cNvPr id="756" name="Google Shape;756;p16"/>
            <p:cNvSpPr/>
            <p:nvPr/>
          </p:nvSpPr>
          <p:spPr>
            <a:xfrm>
              <a:off x="6354733" y="3914449"/>
              <a:ext cx="375627" cy="36511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6354733" y="3919536"/>
              <a:ext cx="182261" cy="360029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6531143" y="4080262"/>
              <a:ext cx="26449" cy="252622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6473413" y="4169527"/>
              <a:ext cx="71124" cy="57900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6544452" y="4153929"/>
              <a:ext cx="60951" cy="49083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6495454" y="4118749"/>
              <a:ext cx="49083" cy="39589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" name="Google Shape;762;p16"/>
          <p:cNvSpPr/>
          <p:nvPr/>
        </p:nvSpPr>
        <p:spPr>
          <a:xfrm>
            <a:off x="568963" y="4743138"/>
            <a:ext cx="364948" cy="203036"/>
          </a:xfrm>
          <a:custGeom>
            <a:avLst/>
            <a:gdLst/>
            <a:ahLst/>
            <a:cxnLst/>
            <a:rect l="l" t="t" r="r" b="b"/>
            <a:pathLst>
              <a:path w="14412" h="8018" extrusionOk="0">
                <a:moveTo>
                  <a:pt x="8469" y="0"/>
                </a:moveTo>
                <a:cubicBezTo>
                  <a:pt x="8269" y="0"/>
                  <a:pt x="8106" y="171"/>
                  <a:pt x="8106" y="370"/>
                </a:cubicBezTo>
                <a:lnTo>
                  <a:pt x="8106" y="1675"/>
                </a:lnTo>
                <a:cubicBezTo>
                  <a:pt x="8106" y="1875"/>
                  <a:pt x="7935" y="2038"/>
                  <a:pt x="7736" y="2038"/>
                </a:cubicBezTo>
                <a:cubicBezTo>
                  <a:pt x="7542" y="2038"/>
                  <a:pt x="7387" y="1891"/>
                  <a:pt x="7371" y="1704"/>
                </a:cubicBezTo>
                <a:lnTo>
                  <a:pt x="7371" y="1037"/>
                </a:lnTo>
                <a:cubicBezTo>
                  <a:pt x="7371" y="838"/>
                  <a:pt x="7210" y="667"/>
                  <a:pt x="7009" y="667"/>
                </a:cubicBezTo>
                <a:cubicBezTo>
                  <a:pt x="6802" y="667"/>
                  <a:pt x="6639" y="838"/>
                  <a:pt x="6639" y="1037"/>
                </a:cubicBezTo>
                <a:lnTo>
                  <a:pt x="6639" y="1809"/>
                </a:lnTo>
                <a:cubicBezTo>
                  <a:pt x="6639" y="2015"/>
                  <a:pt x="6475" y="2179"/>
                  <a:pt x="6276" y="2179"/>
                </a:cubicBezTo>
                <a:cubicBezTo>
                  <a:pt x="6068" y="2179"/>
                  <a:pt x="5904" y="2015"/>
                  <a:pt x="5904" y="1809"/>
                </a:cubicBezTo>
                <a:lnTo>
                  <a:pt x="5904" y="601"/>
                </a:lnTo>
                <a:cubicBezTo>
                  <a:pt x="5904" y="393"/>
                  <a:pt x="5742" y="230"/>
                  <a:pt x="5534" y="230"/>
                </a:cubicBezTo>
                <a:cubicBezTo>
                  <a:pt x="5408" y="230"/>
                  <a:pt x="5298" y="297"/>
                  <a:pt x="5237" y="393"/>
                </a:cubicBezTo>
                <a:cubicBezTo>
                  <a:pt x="5193" y="452"/>
                  <a:pt x="5172" y="519"/>
                  <a:pt x="5172" y="601"/>
                </a:cubicBezTo>
                <a:lnTo>
                  <a:pt x="5172" y="993"/>
                </a:lnTo>
                <a:cubicBezTo>
                  <a:pt x="5172" y="1179"/>
                  <a:pt x="5015" y="1334"/>
                  <a:pt x="4830" y="1334"/>
                </a:cubicBezTo>
                <a:lnTo>
                  <a:pt x="4802" y="1334"/>
                </a:lnTo>
                <a:cubicBezTo>
                  <a:pt x="4631" y="1334"/>
                  <a:pt x="4490" y="1201"/>
                  <a:pt x="4467" y="1037"/>
                </a:cubicBezTo>
                <a:lnTo>
                  <a:pt x="288" y="6959"/>
                </a:lnTo>
                <a:cubicBezTo>
                  <a:pt x="0" y="7366"/>
                  <a:pt x="237" y="7982"/>
                  <a:pt x="711" y="8010"/>
                </a:cubicBezTo>
                <a:cubicBezTo>
                  <a:pt x="726" y="8017"/>
                  <a:pt x="740" y="8017"/>
                  <a:pt x="756" y="8017"/>
                </a:cubicBezTo>
                <a:lnTo>
                  <a:pt x="13656" y="8017"/>
                </a:lnTo>
                <a:cubicBezTo>
                  <a:pt x="13670" y="8017"/>
                  <a:pt x="13685" y="8017"/>
                  <a:pt x="13701" y="8010"/>
                </a:cubicBezTo>
                <a:cubicBezTo>
                  <a:pt x="14174" y="7982"/>
                  <a:pt x="14412" y="7366"/>
                  <a:pt x="14122" y="6959"/>
                </a:cubicBezTo>
                <a:lnTo>
                  <a:pt x="9550" y="527"/>
                </a:lnTo>
                <a:lnTo>
                  <a:pt x="9550" y="1341"/>
                </a:lnTo>
                <a:cubicBezTo>
                  <a:pt x="9550" y="1526"/>
                  <a:pt x="9395" y="1683"/>
                  <a:pt x="9210" y="1683"/>
                </a:cubicBezTo>
                <a:lnTo>
                  <a:pt x="9180" y="1683"/>
                </a:lnTo>
                <a:cubicBezTo>
                  <a:pt x="8988" y="1683"/>
                  <a:pt x="8839" y="1526"/>
                  <a:pt x="8839" y="1341"/>
                </a:cubicBezTo>
                <a:lnTo>
                  <a:pt x="8839" y="393"/>
                </a:lnTo>
                <a:lnTo>
                  <a:pt x="8839" y="370"/>
                </a:lnTo>
                <a:cubicBezTo>
                  <a:pt x="8839" y="171"/>
                  <a:pt x="8670" y="0"/>
                  <a:pt x="84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6"/>
          <p:cNvSpPr/>
          <p:nvPr/>
        </p:nvSpPr>
        <p:spPr>
          <a:xfrm>
            <a:off x="677923" y="4698471"/>
            <a:ext cx="132867" cy="99847"/>
          </a:xfrm>
          <a:custGeom>
            <a:avLst/>
            <a:gdLst/>
            <a:ahLst/>
            <a:cxnLst/>
            <a:rect l="l" t="t" r="r" b="b"/>
            <a:pathLst>
              <a:path w="5247" h="3943" extrusionOk="0">
                <a:moveTo>
                  <a:pt x="2891" y="0"/>
                </a:moveTo>
                <a:cubicBezTo>
                  <a:pt x="2418" y="0"/>
                  <a:pt x="1973" y="238"/>
                  <a:pt x="1683" y="646"/>
                </a:cubicBezTo>
                <a:lnTo>
                  <a:pt x="890" y="1771"/>
                </a:lnTo>
                <a:lnTo>
                  <a:pt x="890" y="1764"/>
                </a:lnTo>
                <a:lnTo>
                  <a:pt x="165" y="2804"/>
                </a:lnTo>
                <a:lnTo>
                  <a:pt x="165" y="2804"/>
                </a:lnTo>
                <a:cubicBezTo>
                  <a:pt x="165" y="2803"/>
                  <a:pt x="164" y="2802"/>
                  <a:pt x="164" y="2801"/>
                </a:cubicBezTo>
                <a:lnTo>
                  <a:pt x="1" y="3039"/>
                </a:lnTo>
                <a:lnTo>
                  <a:pt x="1" y="3039"/>
                </a:lnTo>
                <a:lnTo>
                  <a:pt x="165" y="2804"/>
                </a:lnTo>
                <a:lnTo>
                  <a:pt x="165" y="2804"/>
                </a:lnTo>
                <a:cubicBezTo>
                  <a:pt x="189" y="2966"/>
                  <a:pt x="329" y="3091"/>
                  <a:pt x="499" y="3091"/>
                </a:cubicBezTo>
                <a:lnTo>
                  <a:pt x="534" y="3091"/>
                </a:lnTo>
                <a:cubicBezTo>
                  <a:pt x="721" y="3091"/>
                  <a:pt x="876" y="2943"/>
                  <a:pt x="876" y="2749"/>
                </a:cubicBezTo>
                <a:lnTo>
                  <a:pt x="876" y="2356"/>
                </a:lnTo>
                <a:cubicBezTo>
                  <a:pt x="876" y="2283"/>
                  <a:pt x="899" y="2209"/>
                  <a:pt x="934" y="2157"/>
                </a:cubicBezTo>
                <a:cubicBezTo>
                  <a:pt x="943" y="2143"/>
                  <a:pt x="957" y="2127"/>
                  <a:pt x="965" y="2120"/>
                </a:cubicBezTo>
                <a:cubicBezTo>
                  <a:pt x="972" y="2113"/>
                  <a:pt x="972" y="2106"/>
                  <a:pt x="979" y="2099"/>
                </a:cubicBezTo>
                <a:cubicBezTo>
                  <a:pt x="988" y="2090"/>
                  <a:pt x="1002" y="2083"/>
                  <a:pt x="1009" y="2075"/>
                </a:cubicBezTo>
                <a:cubicBezTo>
                  <a:pt x="1023" y="2068"/>
                  <a:pt x="1032" y="2054"/>
                  <a:pt x="1046" y="2045"/>
                </a:cubicBezTo>
                <a:cubicBezTo>
                  <a:pt x="1053" y="2045"/>
                  <a:pt x="1061" y="2038"/>
                  <a:pt x="1068" y="2038"/>
                </a:cubicBezTo>
                <a:cubicBezTo>
                  <a:pt x="1091" y="2024"/>
                  <a:pt x="1121" y="2017"/>
                  <a:pt x="1142" y="2010"/>
                </a:cubicBezTo>
                <a:cubicBezTo>
                  <a:pt x="1173" y="2001"/>
                  <a:pt x="1201" y="1994"/>
                  <a:pt x="1231" y="1994"/>
                </a:cubicBezTo>
                <a:cubicBezTo>
                  <a:pt x="1439" y="1994"/>
                  <a:pt x="1601" y="2157"/>
                  <a:pt x="1601" y="2365"/>
                </a:cubicBezTo>
                <a:lnTo>
                  <a:pt x="1601" y="3573"/>
                </a:lnTo>
                <a:cubicBezTo>
                  <a:pt x="1601" y="3779"/>
                  <a:pt x="1765" y="3943"/>
                  <a:pt x="1973" y="3943"/>
                </a:cubicBezTo>
                <a:cubicBezTo>
                  <a:pt x="2172" y="3943"/>
                  <a:pt x="2336" y="3779"/>
                  <a:pt x="2336" y="3573"/>
                </a:cubicBezTo>
                <a:lnTo>
                  <a:pt x="2336" y="2801"/>
                </a:lnTo>
                <a:cubicBezTo>
                  <a:pt x="2336" y="2602"/>
                  <a:pt x="2499" y="2431"/>
                  <a:pt x="2706" y="2431"/>
                </a:cubicBezTo>
                <a:cubicBezTo>
                  <a:pt x="2907" y="2431"/>
                  <a:pt x="3068" y="2602"/>
                  <a:pt x="3068" y="2801"/>
                </a:cubicBezTo>
                <a:lnTo>
                  <a:pt x="3068" y="3468"/>
                </a:lnTo>
                <a:cubicBezTo>
                  <a:pt x="3084" y="3655"/>
                  <a:pt x="3239" y="3802"/>
                  <a:pt x="3433" y="3802"/>
                </a:cubicBezTo>
                <a:cubicBezTo>
                  <a:pt x="3632" y="3802"/>
                  <a:pt x="3803" y="3639"/>
                  <a:pt x="3803" y="3439"/>
                </a:cubicBezTo>
                <a:lnTo>
                  <a:pt x="3803" y="2134"/>
                </a:lnTo>
                <a:cubicBezTo>
                  <a:pt x="3803" y="1935"/>
                  <a:pt x="3966" y="1764"/>
                  <a:pt x="4166" y="1764"/>
                </a:cubicBezTo>
                <a:cubicBezTo>
                  <a:pt x="4367" y="1764"/>
                  <a:pt x="4536" y="1935"/>
                  <a:pt x="4536" y="2134"/>
                </a:cubicBezTo>
                <a:lnTo>
                  <a:pt x="4536" y="2157"/>
                </a:lnTo>
                <a:lnTo>
                  <a:pt x="4536" y="3105"/>
                </a:lnTo>
                <a:cubicBezTo>
                  <a:pt x="4536" y="3290"/>
                  <a:pt x="4685" y="3447"/>
                  <a:pt x="4870" y="3447"/>
                </a:cubicBezTo>
                <a:lnTo>
                  <a:pt x="4907" y="3447"/>
                </a:lnTo>
                <a:cubicBezTo>
                  <a:pt x="5092" y="3447"/>
                  <a:pt x="5247" y="3290"/>
                  <a:pt x="5247" y="3105"/>
                </a:cubicBezTo>
                <a:lnTo>
                  <a:pt x="5247" y="2291"/>
                </a:lnTo>
                <a:lnTo>
                  <a:pt x="4062" y="631"/>
                </a:lnTo>
                <a:cubicBezTo>
                  <a:pt x="3780" y="231"/>
                  <a:pt x="3351" y="0"/>
                  <a:pt x="289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6"/>
          <p:cNvSpPr/>
          <p:nvPr/>
        </p:nvSpPr>
        <p:spPr>
          <a:xfrm>
            <a:off x="8441453" y="235488"/>
            <a:ext cx="248263" cy="248333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6"/>
          <p:cNvSpPr/>
          <p:nvPr/>
        </p:nvSpPr>
        <p:spPr>
          <a:xfrm>
            <a:off x="7696237" y="405175"/>
            <a:ext cx="662243" cy="178361"/>
          </a:xfrm>
          <a:custGeom>
            <a:avLst/>
            <a:gdLst/>
            <a:ahLst/>
            <a:cxnLst/>
            <a:rect l="l" t="t" r="r" b="b"/>
            <a:pathLst>
              <a:path w="7812" h="2104" extrusionOk="0">
                <a:moveTo>
                  <a:pt x="4136" y="0"/>
                </a:moveTo>
                <a:cubicBezTo>
                  <a:pt x="3424" y="0"/>
                  <a:pt x="2846" y="571"/>
                  <a:pt x="2846" y="1282"/>
                </a:cubicBezTo>
                <a:lnTo>
                  <a:pt x="2846" y="1304"/>
                </a:lnTo>
                <a:cubicBezTo>
                  <a:pt x="2765" y="1273"/>
                  <a:pt x="2676" y="1252"/>
                  <a:pt x="2580" y="1252"/>
                </a:cubicBezTo>
                <a:cubicBezTo>
                  <a:pt x="2380" y="1252"/>
                  <a:pt x="2194" y="1327"/>
                  <a:pt x="2046" y="1444"/>
                </a:cubicBezTo>
                <a:cubicBezTo>
                  <a:pt x="1906" y="1259"/>
                  <a:pt x="1683" y="1140"/>
                  <a:pt x="1438" y="1140"/>
                </a:cubicBezTo>
                <a:cubicBezTo>
                  <a:pt x="1082" y="1140"/>
                  <a:pt x="794" y="1371"/>
                  <a:pt x="691" y="1690"/>
                </a:cubicBezTo>
                <a:cubicBezTo>
                  <a:pt x="675" y="1690"/>
                  <a:pt x="654" y="1682"/>
                  <a:pt x="638" y="1682"/>
                </a:cubicBezTo>
                <a:cubicBezTo>
                  <a:pt x="350" y="1682"/>
                  <a:pt x="104" y="1860"/>
                  <a:pt x="1" y="2104"/>
                </a:cubicBezTo>
                <a:lnTo>
                  <a:pt x="7796" y="2104"/>
                </a:lnTo>
                <a:cubicBezTo>
                  <a:pt x="7812" y="2052"/>
                  <a:pt x="7812" y="1994"/>
                  <a:pt x="7812" y="1933"/>
                </a:cubicBezTo>
                <a:cubicBezTo>
                  <a:pt x="7812" y="1467"/>
                  <a:pt x="7433" y="1081"/>
                  <a:pt x="6967" y="1081"/>
                </a:cubicBezTo>
                <a:cubicBezTo>
                  <a:pt x="6714" y="1081"/>
                  <a:pt x="6499" y="1193"/>
                  <a:pt x="6344" y="1355"/>
                </a:cubicBezTo>
                <a:cubicBezTo>
                  <a:pt x="6181" y="1185"/>
                  <a:pt x="5958" y="1074"/>
                  <a:pt x="5706" y="1074"/>
                </a:cubicBezTo>
                <a:cubicBezTo>
                  <a:pt x="5603" y="1074"/>
                  <a:pt x="5500" y="1096"/>
                  <a:pt x="5411" y="1126"/>
                </a:cubicBezTo>
                <a:cubicBezTo>
                  <a:pt x="5329" y="489"/>
                  <a:pt x="4795" y="0"/>
                  <a:pt x="4136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6"/>
          <p:cNvSpPr/>
          <p:nvPr/>
        </p:nvSpPr>
        <p:spPr>
          <a:xfrm>
            <a:off x="8526669" y="305279"/>
            <a:ext cx="364946" cy="108763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6"/>
          <p:cNvSpPr/>
          <p:nvPr/>
        </p:nvSpPr>
        <p:spPr>
          <a:xfrm>
            <a:off x="7993519" y="235504"/>
            <a:ext cx="364946" cy="108763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" name="Google Shape;768;p16"/>
          <p:cNvGrpSpPr/>
          <p:nvPr/>
        </p:nvGrpSpPr>
        <p:grpSpPr>
          <a:xfrm>
            <a:off x="947341" y="4234986"/>
            <a:ext cx="471443" cy="703528"/>
            <a:chOff x="5752054" y="2896539"/>
            <a:chExt cx="727086" cy="1085021"/>
          </a:xfrm>
        </p:grpSpPr>
        <p:sp>
          <p:nvSpPr>
            <p:cNvPr id="769" name="Google Shape;769;p16"/>
            <p:cNvSpPr/>
            <p:nvPr/>
          </p:nvSpPr>
          <p:spPr>
            <a:xfrm>
              <a:off x="5955656" y="3243358"/>
              <a:ext cx="312937" cy="738203"/>
            </a:xfrm>
            <a:custGeom>
              <a:avLst/>
              <a:gdLst/>
              <a:ahLst/>
              <a:cxnLst/>
              <a:rect l="l" t="t" r="r" b="b"/>
              <a:pathLst>
                <a:path w="2928" h="6907" extrusionOk="0">
                  <a:moveTo>
                    <a:pt x="644" y="1"/>
                  </a:moveTo>
                  <a:lnTo>
                    <a:pt x="0" y="6906"/>
                  </a:lnTo>
                  <a:lnTo>
                    <a:pt x="2927" y="6906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6199442" y="3243358"/>
              <a:ext cx="76204" cy="738203"/>
            </a:xfrm>
            <a:custGeom>
              <a:avLst/>
              <a:gdLst/>
              <a:ahLst/>
              <a:cxnLst/>
              <a:rect l="l" t="t" r="r" b="b"/>
              <a:pathLst>
                <a:path w="713" h="6907" extrusionOk="0">
                  <a:moveTo>
                    <a:pt x="1" y="1"/>
                  </a:moveTo>
                  <a:lnTo>
                    <a:pt x="646" y="6906"/>
                  </a:lnTo>
                  <a:lnTo>
                    <a:pt x="712" y="690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674F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6109238" y="3243358"/>
              <a:ext cx="159354" cy="738203"/>
            </a:xfrm>
            <a:custGeom>
              <a:avLst/>
              <a:gdLst/>
              <a:ahLst/>
              <a:cxnLst/>
              <a:rect l="l" t="t" r="r" b="b"/>
              <a:pathLst>
                <a:path w="1491" h="6907" extrusionOk="0">
                  <a:moveTo>
                    <a:pt x="82" y="1"/>
                  </a:moveTo>
                  <a:lnTo>
                    <a:pt x="0" y="6906"/>
                  </a:lnTo>
                  <a:lnTo>
                    <a:pt x="1490" y="6906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AA66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6090962" y="3513331"/>
              <a:ext cx="49271" cy="49271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0" y="0"/>
                  </a:moveTo>
                  <a:lnTo>
                    <a:pt x="0" y="461"/>
                  </a:lnTo>
                  <a:lnTo>
                    <a:pt x="461" y="46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6087114" y="3508522"/>
              <a:ext cx="57928" cy="5803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460" y="82"/>
                  </a:moveTo>
                  <a:lnTo>
                    <a:pt x="460" y="468"/>
                  </a:lnTo>
                  <a:lnTo>
                    <a:pt x="74" y="468"/>
                  </a:lnTo>
                  <a:lnTo>
                    <a:pt x="74" y="82"/>
                  </a:lnTo>
                  <a:close/>
                  <a:moveTo>
                    <a:pt x="1" y="1"/>
                  </a:moveTo>
                  <a:lnTo>
                    <a:pt x="1" y="543"/>
                  </a:lnTo>
                  <a:lnTo>
                    <a:pt x="541" y="54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6090962" y="3634531"/>
              <a:ext cx="49271" cy="49164"/>
            </a:xfrm>
            <a:custGeom>
              <a:avLst/>
              <a:gdLst/>
              <a:ahLst/>
              <a:cxnLst/>
              <a:rect l="l" t="t" r="r" b="b"/>
              <a:pathLst>
                <a:path w="461" h="460" extrusionOk="0">
                  <a:moveTo>
                    <a:pt x="0" y="1"/>
                  </a:moveTo>
                  <a:lnTo>
                    <a:pt x="0" y="459"/>
                  </a:lnTo>
                  <a:lnTo>
                    <a:pt x="461" y="459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6087114" y="3630576"/>
              <a:ext cx="57928" cy="5782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60" y="75"/>
                  </a:moveTo>
                  <a:lnTo>
                    <a:pt x="460" y="459"/>
                  </a:lnTo>
                  <a:lnTo>
                    <a:pt x="74" y="459"/>
                  </a:lnTo>
                  <a:lnTo>
                    <a:pt x="74" y="75"/>
                  </a:lnTo>
                  <a:close/>
                  <a:moveTo>
                    <a:pt x="1" y="0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6090962" y="3755623"/>
              <a:ext cx="49271" cy="50126"/>
            </a:xfrm>
            <a:custGeom>
              <a:avLst/>
              <a:gdLst/>
              <a:ahLst/>
              <a:cxnLst/>
              <a:rect l="l" t="t" r="r" b="b"/>
              <a:pathLst>
                <a:path w="461" h="469" extrusionOk="0">
                  <a:moveTo>
                    <a:pt x="0" y="0"/>
                  </a:moveTo>
                  <a:lnTo>
                    <a:pt x="0" y="468"/>
                  </a:lnTo>
                  <a:lnTo>
                    <a:pt x="461" y="468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6087114" y="3751776"/>
              <a:ext cx="57928" cy="5792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60" y="74"/>
                  </a:moveTo>
                  <a:lnTo>
                    <a:pt x="460" y="460"/>
                  </a:lnTo>
                  <a:lnTo>
                    <a:pt x="74" y="460"/>
                  </a:lnTo>
                  <a:lnTo>
                    <a:pt x="74" y="74"/>
                  </a:lnTo>
                  <a:close/>
                  <a:moveTo>
                    <a:pt x="1" y="1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6090962" y="3876930"/>
              <a:ext cx="49271" cy="49805"/>
            </a:xfrm>
            <a:custGeom>
              <a:avLst/>
              <a:gdLst/>
              <a:ahLst/>
              <a:cxnLst/>
              <a:rect l="l" t="t" r="r" b="b"/>
              <a:pathLst>
                <a:path w="461" h="466" extrusionOk="0">
                  <a:moveTo>
                    <a:pt x="0" y="0"/>
                  </a:moveTo>
                  <a:lnTo>
                    <a:pt x="0" y="466"/>
                  </a:lnTo>
                  <a:lnTo>
                    <a:pt x="461" y="4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6087114" y="3872868"/>
              <a:ext cx="57928" cy="5792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60" y="82"/>
                  </a:moveTo>
                  <a:lnTo>
                    <a:pt x="460" y="468"/>
                  </a:lnTo>
                  <a:lnTo>
                    <a:pt x="74" y="468"/>
                  </a:lnTo>
                  <a:lnTo>
                    <a:pt x="74" y="82"/>
                  </a:lnTo>
                  <a:close/>
                  <a:moveTo>
                    <a:pt x="1" y="1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6090962" y="3391491"/>
              <a:ext cx="49271" cy="49805"/>
            </a:xfrm>
            <a:custGeom>
              <a:avLst/>
              <a:gdLst/>
              <a:ahLst/>
              <a:cxnLst/>
              <a:rect l="l" t="t" r="r" b="b"/>
              <a:pathLst>
                <a:path w="461" h="466" extrusionOk="0">
                  <a:moveTo>
                    <a:pt x="0" y="0"/>
                  </a:moveTo>
                  <a:lnTo>
                    <a:pt x="0" y="466"/>
                  </a:lnTo>
                  <a:lnTo>
                    <a:pt x="461" y="4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6087114" y="3387429"/>
              <a:ext cx="57928" cy="5792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60" y="83"/>
                  </a:moveTo>
                  <a:lnTo>
                    <a:pt x="460" y="467"/>
                  </a:lnTo>
                  <a:lnTo>
                    <a:pt x="74" y="467"/>
                  </a:lnTo>
                  <a:lnTo>
                    <a:pt x="74" y="83"/>
                  </a:lnTo>
                  <a:close/>
                  <a:moveTo>
                    <a:pt x="1" y="1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6057723" y="3202103"/>
              <a:ext cx="118848" cy="118955"/>
            </a:xfrm>
            <a:custGeom>
              <a:avLst/>
              <a:gdLst/>
              <a:ahLst/>
              <a:cxnLst/>
              <a:rect l="l" t="t" r="r" b="b"/>
              <a:pathLst>
                <a:path w="1112" h="1113" extrusionOk="0">
                  <a:moveTo>
                    <a:pt x="53" y="1"/>
                  </a:moveTo>
                  <a:lnTo>
                    <a:pt x="0" y="52"/>
                  </a:lnTo>
                  <a:lnTo>
                    <a:pt x="1053" y="1112"/>
                  </a:lnTo>
                  <a:lnTo>
                    <a:pt x="1112" y="1054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5886613" y="3031098"/>
              <a:ext cx="111153" cy="111687"/>
            </a:xfrm>
            <a:custGeom>
              <a:avLst/>
              <a:gdLst/>
              <a:ahLst/>
              <a:cxnLst/>
              <a:rect l="l" t="t" r="r" b="b"/>
              <a:pathLst>
                <a:path w="1040" h="1045" extrusionOk="0">
                  <a:moveTo>
                    <a:pt x="972" y="0"/>
                  </a:moveTo>
                  <a:lnTo>
                    <a:pt x="454" y="511"/>
                  </a:lnTo>
                  <a:lnTo>
                    <a:pt x="461" y="520"/>
                  </a:lnTo>
                  <a:lnTo>
                    <a:pt x="1" y="978"/>
                  </a:lnTo>
                  <a:lnTo>
                    <a:pt x="68" y="1044"/>
                  </a:lnTo>
                  <a:lnTo>
                    <a:pt x="587" y="527"/>
                  </a:lnTo>
                  <a:lnTo>
                    <a:pt x="579" y="527"/>
                  </a:lnTo>
                  <a:lnTo>
                    <a:pt x="1039" y="66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6012621" y="3120555"/>
              <a:ext cx="87960" cy="87212"/>
            </a:xfrm>
            <a:custGeom>
              <a:avLst/>
              <a:gdLst/>
              <a:ahLst/>
              <a:cxnLst/>
              <a:rect l="l" t="t" r="r" b="b"/>
              <a:pathLst>
                <a:path w="823" h="816" extrusionOk="0">
                  <a:moveTo>
                    <a:pt x="401" y="111"/>
                  </a:moveTo>
                  <a:lnTo>
                    <a:pt x="712" y="415"/>
                  </a:lnTo>
                  <a:lnTo>
                    <a:pt x="422" y="705"/>
                  </a:lnTo>
                  <a:lnTo>
                    <a:pt x="111" y="401"/>
                  </a:lnTo>
                  <a:lnTo>
                    <a:pt x="401" y="111"/>
                  </a:lnTo>
                  <a:close/>
                  <a:moveTo>
                    <a:pt x="401" y="1"/>
                  </a:moveTo>
                  <a:lnTo>
                    <a:pt x="1" y="401"/>
                  </a:lnTo>
                  <a:lnTo>
                    <a:pt x="422" y="815"/>
                  </a:lnTo>
                  <a:lnTo>
                    <a:pt x="822" y="415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5975428" y="3076094"/>
              <a:ext cx="85609" cy="92877"/>
            </a:xfrm>
            <a:custGeom>
              <a:avLst/>
              <a:gdLst/>
              <a:ahLst/>
              <a:cxnLst/>
              <a:rect l="l" t="t" r="r" b="b"/>
              <a:pathLst>
                <a:path w="801" h="869" extrusionOk="0">
                  <a:moveTo>
                    <a:pt x="452" y="127"/>
                  </a:moveTo>
                  <a:lnTo>
                    <a:pt x="697" y="468"/>
                  </a:lnTo>
                  <a:lnTo>
                    <a:pt x="407" y="757"/>
                  </a:lnTo>
                  <a:lnTo>
                    <a:pt x="112" y="461"/>
                  </a:lnTo>
                  <a:lnTo>
                    <a:pt x="452" y="127"/>
                  </a:lnTo>
                  <a:close/>
                  <a:moveTo>
                    <a:pt x="459" y="1"/>
                  </a:moveTo>
                  <a:lnTo>
                    <a:pt x="0" y="461"/>
                  </a:lnTo>
                  <a:lnTo>
                    <a:pt x="407" y="869"/>
                  </a:lnTo>
                  <a:lnTo>
                    <a:pt x="800" y="4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5936631" y="3031098"/>
              <a:ext cx="91915" cy="99075"/>
            </a:xfrm>
            <a:custGeom>
              <a:avLst/>
              <a:gdLst/>
              <a:ahLst/>
              <a:cxnLst/>
              <a:rect l="l" t="t" r="r" b="b"/>
              <a:pathLst>
                <a:path w="860" h="927" extrusionOk="0">
                  <a:moveTo>
                    <a:pt x="511" y="127"/>
                  </a:moveTo>
                  <a:lnTo>
                    <a:pt x="756" y="466"/>
                  </a:lnTo>
                  <a:lnTo>
                    <a:pt x="407" y="815"/>
                  </a:lnTo>
                  <a:lnTo>
                    <a:pt x="111" y="527"/>
                  </a:lnTo>
                  <a:lnTo>
                    <a:pt x="511" y="127"/>
                  </a:lnTo>
                  <a:close/>
                  <a:moveTo>
                    <a:pt x="520" y="0"/>
                  </a:moveTo>
                  <a:lnTo>
                    <a:pt x="0" y="527"/>
                  </a:lnTo>
                  <a:lnTo>
                    <a:pt x="407" y="927"/>
                  </a:lnTo>
                  <a:lnTo>
                    <a:pt x="859" y="47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5973825" y="3075346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460" y="1"/>
                  </a:moveTo>
                  <a:lnTo>
                    <a:pt x="1" y="461"/>
                  </a:lnTo>
                  <a:lnTo>
                    <a:pt x="67" y="527"/>
                  </a:lnTo>
                  <a:lnTo>
                    <a:pt x="527" y="68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5896125" y="2985034"/>
              <a:ext cx="99930" cy="107198"/>
            </a:xfrm>
            <a:custGeom>
              <a:avLst/>
              <a:gdLst/>
              <a:ahLst/>
              <a:cxnLst/>
              <a:rect l="l" t="t" r="r" b="b"/>
              <a:pathLst>
                <a:path w="935" h="1003" extrusionOk="0">
                  <a:moveTo>
                    <a:pt x="571" y="127"/>
                  </a:moveTo>
                  <a:lnTo>
                    <a:pt x="831" y="483"/>
                  </a:lnTo>
                  <a:lnTo>
                    <a:pt x="424" y="883"/>
                  </a:lnTo>
                  <a:lnTo>
                    <a:pt x="112" y="579"/>
                  </a:lnTo>
                  <a:lnTo>
                    <a:pt x="571" y="127"/>
                  </a:lnTo>
                  <a:close/>
                  <a:moveTo>
                    <a:pt x="578" y="1"/>
                  </a:moveTo>
                  <a:lnTo>
                    <a:pt x="0" y="579"/>
                  </a:lnTo>
                  <a:lnTo>
                    <a:pt x="424" y="1002"/>
                  </a:lnTo>
                  <a:lnTo>
                    <a:pt x="934" y="49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5859039" y="2941535"/>
              <a:ext cx="103671" cy="111901"/>
            </a:xfrm>
            <a:custGeom>
              <a:avLst/>
              <a:gdLst/>
              <a:ahLst/>
              <a:cxnLst/>
              <a:rect l="l" t="t" r="r" b="b"/>
              <a:pathLst>
                <a:path w="970" h="1047" extrusionOk="0">
                  <a:moveTo>
                    <a:pt x="623" y="127"/>
                  </a:moveTo>
                  <a:lnTo>
                    <a:pt x="867" y="468"/>
                  </a:lnTo>
                  <a:lnTo>
                    <a:pt x="408" y="927"/>
                  </a:lnTo>
                  <a:lnTo>
                    <a:pt x="111" y="637"/>
                  </a:lnTo>
                  <a:lnTo>
                    <a:pt x="623" y="127"/>
                  </a:lnTo>
                  <a:close/>
                  <a:moveTo>
                    <a:pt x="630" y="1"/>
                  </a:moveTo>
                  <a:lnTo>
                    <a:pt x="1" y="637"/>
                  </a:lnTo>
                  <a:lnTo>
                    <a:pt x="408" y="1046"/>
                  </a:lnTo>
                  <a:lnTo>
                    <a:pt x="970" y="475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5820135" y="2896539"/>
              <a:ext cx="110298" cy="117886"/>
            </a:xfrm>
            <a:custGeom>
              <a:avLst/>
              <a:gdLst/>
              <a:ahLst/>
              <a:cxnLst/>
              <a:rect l="l" t="t" r="r" b="b"/>
              <a:pathLst>
                <a:path w="1032" h="1103" extrusionOk="0">
                  <a:moveTo>
                    <a:pt x="683" y="125"/>
                  </a:moveTo>
                  <a:lnTo>
                    <a:pt x="927" y="466"/>
                  </a:lnTo>
                  <a:lnTo>
                    <a:pt x="409" y="985"/>
                  </a:lnTo>
                  <a:lnTo>
                    <a:pt x="112" y="696"/>
                  </a:lnTo>
                  <a:lnTo>
                    <a:pt x="683" y="125"/>
                  </a:lnTo>
                  <a:close/>
                  <a:moveTo>
                    <a:pt x="690" y="0"/>
                  </a:moveTo>
                  <a:lnTo>
                    <a:pt x="0" y="696"/>
                  </a:lnTo>
                  <a:lnTo>
                    <a:pt x="409" y="1103"/>
                  </a:lnTo>
                  <a:lnTo>
                    <a:pt x="1032" y="473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5857329" y="2940787"/>
              <a:ext cx="74600" cy="7460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630" y="1"/>
                  </a:moveTo>
                  <a:lnTo>
                    <a:pt x="1" y="630"/>
                  </a:lnTo>
                  <a:lnTo>
                    <a:pt x="75" y="698"/>
                  </a:lnTo>
                  <a:lnTo>
                    <a:pt x="698" y="66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5976924" y="3157856"/>
              <a:ext cx="87319" cy="87960"/>
            </a:xfrm>
            <a:custGeom>
              <a:avLst/>
              <a:gdLst/>
              <a:ahLst/>
              <a:cxnLst/>
              <a:rect l="l" t="t" r="r" b="b"/>
              <a:pathLst>
                <a:path w="817" h="823" extrusionOk="0">
                  <a:moveTo>
                    <a:pt x="400" y="111"/>
                  </a:moveTo>
                  <a:lnTo>
                    <a:pt x="704" y="422"/>
                  </a:lnTo>
                  <a:lnTo>
                    <a:pt x="416" y="703"/>
                  </a:lnTo>
                  <a:lnTo>
                    <a:pt x="112" y="401"/>
                  </a:lnTo>
                  <a:lnTo>
                    <a:pt x="400" y="111"/>
                  </a:lnTo>
                  <a:close/>
                  <a:moveTo>
                    <a:pt x="400" y="0"/>
                  </a:moveTo>
                  <a:lnTo>
                    <a:pt x="0" y="401"/>
                  </a:lnTo>
                  <a:lnTo>
                    <a:pt x="416" y="822"/>
                  </a:lnTo>
                  <a:lnTo>
                    <a:pt x="817" y="42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5932570" y="3120555"/>
              <a:ext cx="92877" cy="85716"/>
            </a:xfrm>
            <a:custGeom>
              <a:avLst/>
              <a:gdLst/>
              <a:ahLst/>
              <a:cxnLst/>
              <a:rect l="l" t="t" r="r" b="b"/>
              <a:pathLst>
                <a:path w="869" h="802" extrusionOk="0">
                  <a:moveTo>
                    <a:pt x="460" y="111"/>
                  </a:moveTo>
                  <a:lnTo>
                    <a:pt x="757" y="408"/>
                  </a:lnTo>
                  <a:lnTo>
                    <a:pt x="469" y="696"/>
                  </a:lnTo>
                  <a:lnTo>
                    <a:pt x="120" y="453"/>
                  </a:lnTo>
                  <a:lnTo>
                    <a:pt x="460" y="111"/>
                  </a:lnTo>
                  <a:close/>
                  <a:moveTo>
                    <a:pt x="460" y="1"/>
                  </a:moveTo>
                  <a:lnTo>
                    <a:pt x="1" y="460"/>
                  </a:lnTo>
                  <a:lnTo>
                    <a:pt x="476" y="801"/>
                  </a:lnTo>
                  <a:lnTo>
                    <a:pt x="869" y="408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5887575" y="3081865"/>
              <a:ext cx="98969" cy="91915"/>
            </a:xfrm>
            <a:custGeom>
              <a:avLst/>
              <a:gdLst/>
              <a:ahLst/>
              <a:cxnLst/>
              <a:rect l="l" t="t" r="r" b="b"/>
              <a:pathLst>
                <a:path w="926" h="860" extrusionOk="0">
                  <a:moveTo>
                    <a:pt x="518" y="110"/>
                  </a:moveTo>
                  <a:lnTo>
                    <a:pt x="815" y="407"/>
                  </a:lnTo>
                  <a:lnTo>
                    <a:pt x="466" y="756"/>
                  </a:lnTo>
                  <a:lnTo>
                    <a:pt x="125" y="503"/>
                  </a:lnTo>
                  <a:lnTo>
                    <a:pt x="518" y="110"/>
                  </a:lnTo>
                  <a:close/>
                  <a:moveTo>
                    <a:pt x="518" y="0"/>
                  </a:moveTo>
                  <a:lnTo>
                    <a:pt x="0" y="518"/>
                  </a:lnTo>
                  <a:lnTo>
                    <a:pt x="473" y="859"/>
                  </a:lnTo>
                  <a:lnTo>
                    <a:pt x="925" y="407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5931822" y="3118845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460" y="1"/>
                  </a:moveTo>
                  <a:lnTo>
                    <a:pt x="1" y="461"/>
                  </a:lnTo>
                  <a:lnTo>
                    <a:pt x="67" y="527"/>
                  </a:lnTo>
                  <a:lnTo>
                    <a:pt x="527" y="68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5841618" y="3041359"/>
              <a:ext cx="106129" cy="99824"/>
            </a:xfrm>
            <a:custGeom>
              <a:avLst/>
              <a:gdLst/>
              <a:ahLst/>
              <a:cxnLst/>
              <a:rect l="l" t="t" r="r" b="b"/>
              <a:pathLst>
                <a:path w="993" h="934" extrusionOk="0">
                  <a:moveTo>
                    <a:pt x="578" y="112"/>
                  </a:moveTo>
                  <a:lnTo>
                    <a:pt x="882" y="424"/>
                  </a:lnTo>
                  <a:lnTo>
                    <a:pt x="475" y="831"/>
                  </a:lnTo>
                  <a:lnTo>
                    <a:pt x="119" y="571"/>
                  </a:lnTo>
                  <a:lnTo>
                    <a:pt x="578" y="112"/>
                  </a:lnTo>
                  <a:close/>
                  <a:moveTo>
                    <a:pt x="578" y="0"/>
                  </a:moveTo>
                  <a:lnTo>
                    <a:pt x="0" y="578"/>
                  </a:lnTo>
                  <a:lnTo>
                    <a:pt x="482" y="934"/>
                  </a:lnTo>
                  <a:lnTo>
                    <a:pt x="992" y="424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5798012" y="3004058"/>
              <a:ext cx="110939" cy="103885"/>
            </a:xfrm>
            <a:custGeom>
              <a:avLst/>
              <a:gdLst/>
              <a:ahLst/>
              <a:cxnLst/>
              <a:rect l="l" t="t" r="r" b="b"/>
              <a:pathLst>
                <a:path w="1038" h="972" extrusionOk="0">
                  <a:moveTo>
                    <a:pt x="630" y="113"/>
                  </a:moveTo>
                  <a:lnTo>
                    <a:pt x="927" y="408"/>
                  </a:lnTo>
                  <a:lnTo>
                    <a:pt x="467" y="869"/>
                  </a:lnTo>
                  <a:lnTo>
                    <a:pt x="118" y="623"/>
                  </a:lnTo>
                  <a:lnTo>
                    <a:pt x="630" y="113"/>
                  </a:lnTo>
                  <a:close/>
                  <a:moveTo>
                    <a:pt x="630" y="1"/>
                  </a:moveTo>
                  <a:lnTo>
                    <a:pt x="1" y="630"/>
                  </a:lnTo>
                  <a:lnTo>
                    <a:pt x="474" y="972"/>
                  </a:lnTo>
                  <a:lnTo>
                    <a:pt x="1038" y="40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5752803" y="2965262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691" y="113"/>
                  </a:moveTo>
                  <a:lnTo>
                    <a:pt x="986" y="408"/>
                  </a:lnTo>
                  <a:lnTo>
                    <a:pt x="468" y="928"/>
                  </a:lnTo>
                  <a:lnTo>
                    <a:pt x="127" y="682"/>
                  </a:lnTo>
                  <a:lnTo>
                    <a:pt x="691" y="113"/>
                  </a:lnTo>
                  <a:close/>
                  <a:moveTo>
                    <a:pt x="691" y="1"/>
                  </a:moveTo>
                  <a:lnTo>
                    <a:pt x="1" y="691"/>
                  </a:lnTo>
                  <a:lnTo>
                    <a:pt x="475" y="1031"/>
                  </a:lnTo>
                  <a:lnTo>
                    <a:pt x="1098" y="40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5797264" y="3002562"/>
              <a:ext cx="74494" cy="7460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630" y="1"/>
                  </a:moveTo>
                  <a:lnTo>
                    <a:pt x="1" y="630"/>
                  </a:lnTo>
                  <a:lnTo>
                    <a:pt x="67" y="698"/>
                  </a:lnTo>
                  <a:lnTo>
                    <a:pt x="696" y="66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6234391" y="3377917"/>
              <a:ext cx="110191" cy="111687"/>
            </a:xfrm>
            <a:custGeom>
              <a:avLst/>
              <a:gdLst/>
              <a:ahLst/>
              <a:cxnLst/>
              <a:rect l="l" t="t" r="r" b="b"/>
              <a:pathLst>
                <a:path w="1031" h="1045" extrusionOk="0">
                  <a:moveTo>
                    <a:pt x="963" y="1"/>
                  </a:moveTo>
                  <a:lnTo>
                    <a:pt x="453" y="511"/>
                  </a:lnTo>
                  <a:lnTo>
                    <a:pt x="453" y="520"/>
                  </a:lnTo>
                  <a:lnTo>
                    <a:pt x="1" y="979"/>
                  </a:lnTo>
                  <a:lnTo>
                    <a:pt x="67" y="1045"/>
                  </a:lnTo>
                  <a:lnTo>
                    <a:pt x="579" y="534"/>
                  </a:lnTo>
                  <a:lnTo>
                    <a:pt x="570" y="527"/>
                  </a:lnTo>
                  <a:lnTo>
                    <a:pt x="1031" y="67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6131469" y="3312187"/>
              <a:ext cx="87105" cy="88067"/>
            </a:xfrm>
            <a:custGeom>
              <a:avLst/>
              <a:gdLst/>
              <a:ahLst/>
              <a:cxnLst/>
              <a:rect l="l" t="t" r="r" b="b"/>
              <a:pathLst>
                <a:path w="815" h="824" extrusionOk="0">
                  <a:moveTo>
                    <a:pt x="400" y="113"/>
                  </a:moveTo>
                  <a:lnTo>
                    <a:pt x="704" y="424"/>
                  </a:lnTo>
                  <a:lnTo>
                    <a:pt x="414" y="705"/>
                  </a:lnTo>
                  <a:lnTo>
                    <a:pt x="110" y="401"/>
                  </a:lnTo>
                  <a:lnTo>
                    <a:pt x="400" y="113"/>
                  </a:lnTo>
                  <a:close/>
                  <a:moveTo>
                    <a:pt x="400" y="0"/>
                  </a:moveTo>
                  <a:lnTo>
                    <a:pt x="0" y="401"/>
                  </a:lnTo>
                  <a:lnTo>
                    <a:pt x="414" y="824"/>
                  </a:lnTo>
                  <a:lnTo>
                    <a:pt x="815" y="42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6170158" y="3350984"/>
              <a:ext cx="85716" cy="92877"/>
            </a:xfrm>
            <a:custGeom>
              <a:avLst/>
              <a:gdLst/>
              <a:ahLst/>
              <a:cxnLst/>
              <a:rect l="l" t="t" r="r" b="b"/>
              <a:pathLst>
                <a:path w="802" h="869" extrusionOk="0">
                  <a:moveTo>
                    <a:pt x="401" y="112"/>
                  </a:moveTo>
                  <a:lnTo>
                    <a:pt x="691" y="408"/>
                  </a:lnTo>
                  <a:lnTo>
                    <a:pt x="349" y="749"/>
                  </a:lnTo>
                  <a:lnTo>
                    <a:pt x="104" y="408"/>
                  </a:lnTo>
                  <a:lnTo>
                    <a:pt x="401" y="112"/>
                  </a:lnTo>
                  <a:close/>
                  <a:moveTo>
                    <a:pt x="401" y="0"/>
                  </a:moveTo>
                  <a:lnTo>
                    <a:pt x="1" y="393"/>
                  </a:lnTo>
                  <a:lnTo>
                    <a:pt x="342" y="868"/>
                  </a:lnTo>
                  <a:lnTo>
                    <a:pt x="801" y="40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6202649" y="3389780"/>
              <a:ext cx="91915" cy="99075"/>
            </a:xfrm>
            <a:custGeom>
              <a:avLst/>
              <a:gdLst/>
              <a:ahLst/>
              <a:cxnLst/>
              <a:rect l="l" t="t" r="r" b="b"/>
              <a:pathLst>
                <a:path w="860" h="927" extrusionOk="0">
                  <a:moveTo>
                    <a:pt x="460" y="112"/>
                  </a:moveTo>
                  <a:lnTo>
                    <a:pt x="750" y="409"/>
                  </a:lnTo>
                  <a:lnTo>
                    <a:pt x="357" y="809"/>
                  </a:lnTo>
                  <a:lnTo>
                    <a:pt x="104" y="461"/>
                  </a:lnTo>
                  <a:lnTo>
                    <a:pt x="460" y="112"/>
                  </a:lnTo>
                  <a:close/>
                  <a:moveTo>
                    <a:pt x="460" y="0"/>
                  </a:moveTo>
                  <a:lnTo>
                    <a:pt x="1" y="454"/>
                  </a:lnTo>
                  <a:lnTo>
                    <a:pt x="342" y="927"/>
                  </a:lnTo>
                  <a:lnTo>
                    <a:pt x="860" y="40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6201152" y="3388177"/>
              <a:ext cx="56218" cy="56431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460" y="1"/>
                  </a:moveTo>
                  <a:lnTo>
                    <a:pt x="1" y="460"/>
                  </a:lnTo>
                  <a:lnTo>
                    <a:pt x="67" y="527"/>
                  </a:lnTo>
                  <a:lnTo>
                    <a:pt x="525" y="76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6235994" y="3428684"/>
              <a:ext cx="99075" cy="106129"/>
            </a:xfrm>
            <a:custGeom>
              <a:avLst/>
              <a:gdLst/>
              <a:ahLst/>
              <a:cxnLst/>
              <a:rect l="l" t="t" r="r" b="b"/>
              <a:pathLst>
                <a:path w="927" h="993" extrusionOk="0">
                  <a:moveTo>
                    <a:pt x="503" y="111"/>
                  </a:moveTo>
                  <a:lnTo>
                    <a:pt x="815" y="422"/>
                  </a:lnTo>
                  <a:lnTo>
                    <a:pt x="363" y="874"/>
                  </a:lnTo>
                  <a:lnTo>
                    <a:pt x="103" y="518"/>
                  </a:lnTo>
                  <a:lnTo>
                    <a:pt x="503" y="111"/>
                  </a:lnTo>
                  <a:close/>
                  <a:moveTo>
                    <a:pt x="503" y="1"/>
                  </a:moveTo>
                  <a:lnTo>
                    <a:pt x="0" y="511"/>
                  </a:lnTo>
                  <a:lnTo>
                    <a:pt x="349" y="993"/>
                  </a:lnTo>
                  <a:lnTo>
                    <a:pt x="927" y="422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6268485" y="3467481"/>
              <a:ext cx="103885" cy="110939"/>
            </a:xfrm>
            <a:custGeom>
              <a:avLst/>
              <a:gdLst/>
              <a:ahLst/>
              <a:cxnLst/>
              <a:rect l="l" t="t" r="r" b="b"/>
              <a:pathLst>
                <a:path w="972" h="1038" extrusionOk="0">
                  <a:moveTo>
                    <a:pt x="562" y="111"/>
                  </a:moveTo>
                  <a:lnTo>
                    <a:pt x="859" y="408"/>
                  </a:lnTo>
                  <a:lnTo>
                    <a:pt x="349" y="918"/>
                  </a:lnTo>
                  <a:lnTo>
                    <a:pt x="103" y="578"/>
                  </a:lnTo>
                  <a:lnTo>
                    <a:pt x="562" y="111"/>
                  </a:lnTo>
                  <a:close/>
                  <a:moveTo>
                    <a:pt x="562" y="0"/>
                  </a:moveTo>
                  <a:lnTo>
                    <a:pt x="0" y="562"/>
                  </a:lnTo>
                  <a:lnTo>
                    <a:pt x="340" y="1037"/>
                  </a:lnTo>
                  <a:lnTo>
                    <a:pt x="971" y="408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6300976" y="3506277"/>
              <a:ext cx="110191" cy="117351"/>
            </a:xfrm>
            <a:custGeom>
              <a:avLst/>
              <a:gdLst/>
              <a:ahLst/>
              <a:cxnLst/>
              <a:rect l="l" t="t" r="r" b="b"/>
              <a:pathLst>
                <a:path w="1031" h="1098" extrusionOk="0">
                  <a:moveTo>
                    <a:pt x="623" y="110"/>
                  </a:moveTo>
                  <a:lnTo>
                    <a:pt x="918" y="407"/>
                  </a:lnTo>
                  <a:lnTo>
                    <a:pt x="356" y="978"/>
                  </a:lnTo>
                  <a:lnTo>
                    <a:pt x="104" y="630"/>
                  </a:lnTo>
                  <a:lnTo>
                    <a:pt x="623" y="110"/>
                  </a:lnTo>
                  <a:close/>
                  <a:moveTo>
                    <a:pt x="623" y="0"/>
                  </a:moveTo>
                  <a:lnTo>
                    <a:pt x="0" y="623"/>
                  </a:lnTo>
                  <a:lnTo>
                    <a:pt x="340" y="1097"/>
                  </a:lnTo>
                  <a:lnTo>
                    <a:pt x="1030" y="407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6299266" y="3504674"/>
              <a:ext cx="74600" cy="74494"/>
            </a:xfrm>
            <a:custGeom>
              <a:avLst/>
              <a:gdLst/>
              <a:ahLst/>
              <a:cxnLst/>
              <a:rect l="l" t="t" r="r" b="b"/>
              <a:pathLst>
                <a:path w="698" h="697" extrusionOk="0">
                  <a:moveTo>
                    <a:pt x="630" y="1"/>
                  </a:moveTo>
                  <a:lnTo>
                    <a:pt x="0" y="631"/>
                  </a:lnTo>
                  <a:lnTo>
                    <a:pt x="68" y="696"/>
                  </a:lnTo>
                  <a:lnTo>
                    <a:pt x="697" y="74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6166952" y="3274887"/>
              <a:ext cx="88174" cy="87426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401" y="113"/>
                  </a:moveTo>
                  <a:lnTo>
                    <a:pt x="712" y="417"/>
                  </a:lnTo>
                  <a:lnTo>
                    <a:pt x="424" y="705"/>
                  </a:lnTo>
                  <a:lnTo>
                    <a:pt x="113" y="401"/>
                  </a:lnTo>
                  <a:lnTo>
                    <a:pt x="401" y="113"/>
                  </a:lnTo>
                  <a:close/>
                  <a:moveTo>
                    <a:pt x="401" y="1"/>
                  </a:moveTo>
                  <a:lnTo>
                    <a:pt x="1" y="401"/>
                  </a:lnTo>
                  <a:lnTo>
                    <a:pt x="424" y="817"/>
                  </a:lnTo>
                  <a:lnTo>
                    <a:pt x="824" y="41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6205962" y="3313683"/>
              <a:ext cx="92663" cy="86571"/>
            </a:xfrm>
            <a:custGeom>
              <a:avLst/>
              <a:gdLst/>
              <a:ahLst/>
              <a:cxnLst/>
              <a:rect l="l" t="t" r="r" b="b"/>
              <a:pathLst>
                <a:path w="867" h="810" extrusionOk="0">
                  <a:moveTo>
                    <a:pt x="407" y="106"/>
                  </a:moveTo>
                  <a:lnTo>
                    <a:pt x="747" y="356"/>
                  </a:lnTo>
                  <a:lnTo>
                    <a:pt x="407" y="698"/>
                  </a:lnTo>
                  <a:lnTo>
                    <a:pt x="110" y="401"/>
                  </a:lnTo>
                  <a:lnTo>
                    <a:pt x="407" y="106"/>
                  </a:lnTo>
                  <a:close/>
                  <a:moveTo>
                    <a:pt x="400" y="1"/>
                  </a:moveTo>
                  <a:lnTo>
                    <a:pt x="0" y="401"/>
                  </a:lnTo>
                  <a:lnTo>
                    <a:pt x="407" y="810"/>
                  </a:lnTo>
                  <a:lnTo>
                    <a:pt x="866" y="34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6244651" y="3346922"/>
              <a:ext cx="99182" cy="92128"/>
            </a:xfrm>
            <a:custGeom>
              <a:avLst/>
              <a:gdLst/>
              <a:ahLst/>
              <a:cxnLst/>
              <a:rect l="l" t="t" r="r" b="b"/>
              <a:pathLst>
                <a:path w="928" h="862" extrusionOk="0">
                  <a:moveTo>
                    <a:pt x="460" y="106"/>
                  </a:moveTo>
                  <a:lnTo>
                    <a:pt x="808" y="349"/>
                  </a:lnTo>
                  <a:lnTo>
                    <a:pt x="408" y="750"/>
                  </a:lnTo>
                  <a:lnTo>
                    <a:pt x="111" y="454"/>
                  </a:lnTo>
                  <a:lnTo>
                    <a:pt x="460" y="106"/>
                  </a:lnTo>
                  <a:close/>
                  <a:moveTo>
                    <a:pt x="453" y="1"/>
                  </a:moveTo>
                  <a:lnTo>
                    <a:pt x="1" y="454"/>
                  </a:lnTo>
                  <a:lnTo>
                    <a:pt x="408" y="862"/>
                  </a:lnTo>
                  <a:lnTo>
                    <a:pt x="928" y="342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6243903" y="3345426"/>
              <a:ext cx="55469" cy="55576"/>
            </a:xfrm>
            <a:custGeom>
              <a:avLst/>
              <a:gdLst/>
              <a:ahLst/>
              <a:cxnLst/>
              <a:rect l="l" t="t" r="r" b="b"/>
              <a:pathLst>
                <a:path w="519" h="520" extrusionOk="0">
                  <a:moveTo>
                    <a:pt x="453" y="1"/>
                  </a:moveTo>
                  <a:lnTo>
                    <a:pt x="1" y="452"/>
                  </a:lnTo>
                  <a:lnTo>
                    <a:pt x="67" y="520"/>
                  </a:lnTo>
                  <a:lnTo>
                    <a:pt x="518" y="68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6283448" y="3379520"/>
              <a:ext cx="106236" cy="99075"/>
            </a:xfrm>
            <a:custGeom>
              <a:avLst/>
              <a:gdLst/>
              <a:ahLst/>
              <a:cxnLst/>
              <a:rect l="l" t="t" r="r" b="b"/>
              <a:pathLst>
                <a:path w="994" h="927" extrusionOk="0">
                  <a:moveTo>
                    <a:pt x="520" y="105"/>
                  </a:moveTo>
                  <a:lnTo>
                    <a:pt x="876" y="363"/>
                  </a:lnTo>
                  <a:lnTo>
                    <a:pt x="422" y="816"/>
                  </a:lnTo>
                  <a:lnTo>
                    <a:pt x="111" y="512"/>
                  </a:lnTo>
                  <a:lnTo>
                    <a:pt x="520" y="105"/>
                  </a:lnTo>
                  <a:close/>
                  <a:moveTo>
                    <a:pt x="511" y="0"/>
                  </a:moveTo>
                  <a:lnTo>
                    <a:pt x="1" y="512"/>
                  </a:lnTo>
                  <a:lnTo>
                    <a:pt x="422" y="927"/>
                  </a:lnTo>
                  <a:lnTo>
                    <a:pt x="993" y="356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6322244" y="3412011"/>
              <a:ext cx="110939" cy="104633"/>
            </a:xfrm>
            <a:custGeom>
              <a:avLst/>
              <a:gdLst/>
              <a:ahLst/>
              <a:cxnLst/>
              <a:rect l="l" t="t" r="r" b="b"/>
              <a:pathLst>
                <a:path w="1038" h="979" extrusionOk="0">
                  <a:moveTo>
                    <a:pt x="579" y="103"/>
                  </a:moveTo>
                  <a:lnTo>
                    <a:pt x="920" y="356"/>
                  </a:lnTo>
                  <a:lnTo>
                    <a:pt x="408" y="868"/>
                  </a:lnTo>
                  <a:lnTo>
                    <a:pt x="113" y="571"/>
                  </a:lnTo>
                  <a:lnTo>
                    <a:pt x="579" y="103"/>
                  </a:lnTo>
                  <a:close/>
                  <a:moveTo>
                    <a:pt x="571" y="0"/>
                  </a:moveTo>
                  <a:lnTo>
                    <a:pt x="1" y="571"/>
                  </a:lnTo>
                  <a:lnTo>
                    <a:pt x="408" y="978"/>
                  </a:lnTo>
                  <a:lnTo>
                    <a:pt x="1037" y="34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6361041" y="3445250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630" y="96"/>
                  </a:moveTo>
                  <a:lnTo>
                    <a:pt x="978" y="349"/>
                  </a:lnTo>
                  <a:lnTo>
                    <a:pt x="408" y="920"/>
                  </a:lnTo>
                  <a:lnTo>
                    <a:pt x="112" y="623"/>
                  </a:lnTo>
                  <a:lnTo>
                    <a:pt x="630" y="96"/>
                  </a:lnTo>
                  <a:close/>
                  <a:moveTo>
                    <a:pt x="623" y="0"/>
                  </a:moveTo>
                  <a:lnTo>
                    <a:pt x="0" y="623"/>
                  </a:lnTo>
                  <a:lnTo>
                    <a:pt x="408" y="1030"/>
                  </a:lnTo>
                  <a:lnTo>
                    <a:pt x="1098" y="335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6359544" y="3443006"/>
              <a:ext cx="74600" cy="74387"/>
            </a:xfrm>
            <a:custGeom>
              <a:avLst/>
              <a:gdLst/>
              <a:ahLst/>
              <a:cxnLst/>
              <a:rect l="l" t="t" r="r" b="b"/>
              <a:pathLst>
                <a:path w="698" h="696" extrusionOk="0">
                  <a:moveTo>
                    <a:pt x="630" y="0"/>
                  </a:moveTo>
                  <a:lnTo>
                    <a:pt x="0" y="630"/>
                  </a:lnTo>
                  <a:lnTo>
                    <a:pt x="75" y="695"/>
                  </a:lnTo>
                  <a:lnTo>
                    <a:pt x="697" y="66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6056120" y="3200607"/>
              <a:ext cx="118955" cy="118955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1054" y="1"/>
                  </a:moveTo>
                  <a:lnTo>
                    <a:pt x="1" y="1059"/>
                  </a:lnTo>
                  <a:lnTo>
                    <a:pt x="60" y="1112"/>
                  </a:lnTo>
                  <a:lnTo>
                    <a:pt x="1112" y="59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6233536" y="3031098"/>
              <a:ext cx="111794" cy="110939"/>
            </a:xfrm>
            <a:custGeom>
              <a:avLst/>
              <a:gdLst/>
              <a:ahLst/>
              <a:cxnLst/>
              <a:rect l="l" t="t" r="r" b="b"/>
              <a:pathLst>
                <a:path w="1046" h="1038" extrusionOk="0">
                  <a:moveTo>
                    <a:pt x="68" y="0"/>
                  </a:moveTo>
                  <a:lnTo>
                    <a:pt x="0" y="66"/>
                  </a:lnTo>
                  <a:lnTo>
                    <a:pt x="512" y="585"/>
                  </a:lnTo>
                  <a:lnTo>
                    <a:pt x="519" y="578"/>
                  </a:lnTo>
                  <a:lnTo>
                    <a:pt x="978" y="1037"/>
                  </a:lnTo>
                  <a:lnTo>
                    <a:pt x="1046" y="971"/>
                  </a:lnTo>
                  <a:lnTo>
                    <a:pt x="526" y="452"/>
                  </a:lnTo>
                  <a:lnTo>
                    <a:pt x="526" y="45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6167914" y="3156894"/>
              <a:ext cx="87960" cy="88067"/>
            </a:xfrm>
            <a:custGeom>
              <a:avLst/>
              <a:gdLst/>
              <a:ahLst/>
              <a:cxnLst/>
              <a:rect l="l" t="t" r="r" b="b"/>
              <a:pathLst>
                <a:path w="823" h="824" extrusionOk="0">
                  <a:moveTo>
                    <a:pt x="422" y="113"/>
                  </a:moveTo>
                  <a:lnTo>
                    <a:pt x="703" y="401"/>
                  </a:lnTo>
                  <a:lnTo>
                    <a:pt x="401" y="712"/>
                  </a:lnTo>
                  <a:lnTo>
                    <a:pt x="111" y="424"/>
                  </a:lnTo>
                  <a:lnTo>
                    <a:pt x="422" y="113"/>
                  </a:lnTo>
                  <a:close/>
                  <a:moveTo>
                    <a:pt x="422" y="1"/>
                  </a:moveTo>
                  <a:lnTo>
                    <a:pt x="1" y="424"/>
                  </a:lnTo>
                  <a:lnTo>
                    <a:pt x="401" y="824"/>
                  </a:lnTo>
                  <a:lnTo>
                    <a:pt x="822" y="401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6206710" y="3119807"/>
              <a:ext cx="92663" cy="85716"/>
            </a:xfrm>
            <a:custGeom>
              <a:avLst/>
              <a:gdLst/>
              <a:ahLst/>
              <a:cxnLst/>
              <a:rect l="l" t="t" r="r" b="b"/>
              <a:pathLst>
                <a:path w="867" h="802" extrusionOk="0">
                  <a:moveTo>
                    <a:pt x="408" y="111"/>
                  </a:moveTo>
                  <a:lnTo>
                    <a:pt x="749" y="452"/>
                  </a:lnTo>
                  <a:lnTo>
                    <a:pt x="408" y="696"/>
                  </a:lnTo>
                  <a:lnTo>
                    <a:pt x="111" y="408"/>
                  </a:lnTo>
                  <a:lnTo>
                    <a:pt x="408" y="111"/>
                  </a:lnTo>
                  <a:close/>
                  <a:moveTo>
                    <a:pt x="408" y="1"/>
                  </a:moveTo>
                  <a:lnTo>
                    <a:pt x="0" y="408"/>
                  </a:lnTo>
                  <a:lnTo>
                    <a:pt x="393" y="801"/>
                  </a:lnTo>
                  <a:lnTo>
                    <a:pt x="866" y="46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6245506" y="3080904"/>
              <a:ext cx="99075" cy="92022"/>
            </a:xfrm>
            <a:custGeom>
              <a:avLst/>
              <a:gdLst/>
              <a:ahLst/>
              <a:cxnLst/>
              <a:rect l="l" t="t" r="r" b="b"/>
              <a:pathLst>
                <a:path w="927" h="861" extrusionOk="0">
                  <a:moveTo>
                    <a:pt x="407" y="112"/>
                  </a:moveTo>
                  <a:lnTo>
                    <a:pt x="807" y="512"/>
                  </a:lnTo>
                  <a:lnTo>
                    <a:pt x="459" y="756"/>
                  </a:lnTo>
                  <a:lnTo>
                    <a:pt x="110" y="409"/>
                  </a:lnTo>
                  <a:lnTo>
                    <a:pt x="407" y="112"/>
                  </a:lnTo>
                  <a:close/>
                  <a:moveTo>
                    <a:pt x="407" y="0"/>
                  </a:moveTo>
                  <a:lnTo>
                    <a:pt x="0" y="409"/>
                  </a:lnTo>
                  <a:lnTo>
                    <a:pt x="452" y="861"/>
                  </a:lnTo>
                  <a:lnTo>
                    <a:pt x="927" y="52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6243903" y="3118097"/>
              <a:ext cx="56218" cy="56431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74" y="1"/>
                  </a:moveTo>
                  <a:lnTo>
                    <a:pt x="1" y="68"/>
                  </a:lnTo>
                  <a:lnTo>
                    <a:pt x="460" y="527"/>
                  </a:lnTo>
                  <a:lnTo>
                    <a:pt x="525" y="461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6284196" y="3040611"/>
              <a:ext cx="106236" cy="99824"/>
            </a:xfrm>
            <a:custGeom>
              <a:avLst/>
              <a:gdLst/>
              <a:ahLst/>
              <a:cxnLst/>
              <a:rect l="l" t="t" r="r" b="b"/>
              <a:pathLst>
                <a:path w="994" h="934" extrusionOk="0">
                  <a:moveTo>
                    <a:pt x="415" y="119"/>
                  </a:moveTo>
                  <a:lnTo>
                    <a:pt x="876" y="571"/>
                  </a:lnTo>
                  <a:lnTo>
                    <a:pt x="520" y="831"/>
                  </a:lnTo>
                  <a:lnTo>
                    <a:pt x="113" y="422"/>
                  </a:lnTo>
                  <a:lnTo>
                    <a:pt x="415" y="119"/>
                  </a:lnTo>
                  <a:close/>
                  <a:moveTo>
                    <a:pt x="415" y="0"/>
                  </a:moveTo>
                  <a:lnTo>
                    <a:pt x="1" y="422"/>
                  </a:lnTo>
                  <a:lnTo>
                    <a:pt x="513" y="934"/>
                  </a:lnTo>
                  <a:lnTo>
                    <a:pt x="993" y="57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6322992" y="3003310"/>
              <a:ext cx="111153" cy="103885"/>
            </a:xfrm>
            <a:custGeom>
              <a:avLst/>
              <a:gdLst/>
              <a:ahLst/>
              <a:cxnLst/>
              <a:rect l="l" t="t" r="r" b="b"/>
              <a:pathLst>
                <a:path w="1040" h="972" extrusionOk="0">
                  <a:moveTo>
                    <a:pt x="408" y="113"/>
                  </a:moveTo>
                  <a:lnTo>
                    <a:pt x="920" y="623"/>
                  </a:lnTo>
                  <a:lnTo>
                    <a:pt x="579" y="876"/>
                  </a:lnTo>
                  <a:lnTo>
                    <a:pt x="113" y="408"/>
                  </a:lnTo>
                  <a:lnTo>
                    <a:pt x="408" y="113"/>
                  </a:lnTo>
                  <a:close/>
                  <a:moveTo>
                    <a:pt x="408" y="1"/>
                  </a:moveTo>
                  <a:lnTo>
                    <a:pt x="1" y="408"/>
                  </a:lnTo>
                  <a:lnTo>
                    <a:pt x="564" y="972"/>
                  </a:lnTo>
                  <a:lnTo>
                    <a:pt x="1039" y="63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6361789" y="2964514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409" y="111"/>
                  </a:moveTo>
                  <a:lnTo>
                    <a:pt x="979" y="682"/>
                  </a:lnTo>
                  <a:lnTo>
                    <a:pt x="632" y="927"/>
                  </a:lnTo>
                  <a:lnTo>
                    <a:pt x="112" y="408"/>
                  </a:lnTo>
                  <a:lnTo>
                    <a:pt x="409" y="111"/>
                  </a:lnTo>
                  <a:close/>
                  <a:moveTo>
                    <a:pt x="409" y="1"/>
                  </a:moveTo>
                  <a:lnTo>
                    <a:pt x="0" y="408"/>
                  </a:lnTo>
                  <a:lnTo>
                    <a:pt x="623" y="1031"/>
                  </a:lnTo>
                  <a:lnTo>
                    <a:pt x="1098" y="68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6360293" y="3001814"/>
              <a:ext cx="74600" cy="74387"/>
            </a:xfrm>
            <a:custGeom>
              <a:avLst/>
              <a:gdLst/>
              <a:ahLst/>
              <a:cxnLst/>
              <a:rect l="l" t="t" r="r" b="b"/>
              <a:pathLst>
                <a:path w="698" h="696" extrusionOk="0">
                  <a:moveTo>
                    <a:pt x="68" y="0"/>
                  </a:moveTo>
                  <a:lnTo>
                    <a:pt x="0" y="73"/>
                  </a:lnTo>
                  <a:lnTo>
                    <a:pt x="630" y="696"/>
                  </a:lnTo>
                  <a:lnTo>
                    <a:pt x="697" y="63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6130614" y="3121410"/>
              <a:ext cx="87212" cy="87105"/>
            </a:xfrm>
            <a:custGeom>
              <a:avLst/>
              <a:gdLst/>
              <a:ahLst/>
              <a:cxnLst/>
              <a:rect l="l" t="t" r="r" b="b"/>
              <a:pathLst>
                <a:path w="816" h="815" extrusionOk="0">
                  <a:moveTo>
                    <a:pt x="415" y="110"/>
                  </a:moveTo>
                  <a:lnTo>
                    <a:pt x="705" y="400"/>
                  </a:lnTo>
                  <a:lnTo>
                    <a:pt x="401" y="704"/>
                  </a:lnTo>
                  <a:lnTo>
                    <a:pt x="111" y="414"/>
                  </a:lnTo>
                  <a:lnTo>
                    <a:pt x="415" y="110"/>
                  </a:lnTo>
                  <a:close/>
                  <a:moveTo>
                    <a:pt x="415" y="0"/>
                  </a:moveTo>
                  <a:lnTo>
                    <a:pt x="1" y="414"/>
                  </a:lnTo>
                  <a:lnTo>
                    <a:pt x="401" y="815"/>
                  </a:lnTo>
                  <a:lnTo>
                    <a:pt x="815" y="400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6169410" y="3077056"/>
              <a:ext cx="86464" cy="92663"/>
            </a:xfrm>
            <a:custGeom>
              <a:avLst/>
              <a:gdLst/>
              <a:ahLst/>
              <a:cxnLst/>
              <a:rect l="l" t="t" r="r" b="b"/>
              <a:pathLst>
                <a:path w="809" h="867" extrusionOk="0">
                  <a:moveTo>
                    <a:pt x="356" y="118"/>
                  </a:moveTo>
                  <a:lnTo>
                    <a:pt x="698" y="459"/>
                  </a:lnTo>
                  <a:lnTo>
                    <a:pt x="401" y="756"/>
                  </a:lnTo>
                  <a:lnTo>
                    <a:pt x="104" y="467"/>
                  </a:lnTo>
                  <a:lnTo>
                    <a:pt x="356" y="118"/>
                  </a:lnTo>
                  <a:close/>
                  <a:moveTo>
                    <a:pt x="342" y="1"/>
                  </a:moveTo>
                  <a:lnTo>
                    <a:pt x="1" y="474"/>
                  </a:lnTo>
                  <a:lnTo>
                    <a:pt x="401" y="867"/>
                  </a:lnTo>
                  <a:lnTo>
                    <a:pt x="808" y="459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6202649" y="3031847"/>
              <a:ext cx="91915" cy="99075"/>
            </a:xfrm>
            <a:custGeom>
              <a:avLst/>
              <a:gdLst/>
              <a:ahLst/>
              <a:cxnLst/>
              <a:rect l="l" t="t" r="r" b="b"/>
              <a:pathLst>
                <a:path w="860" h="927" extrusionOk="0">
                  <a:moveTo>
                    <a:pt x="350" y="127"/>
                  </a:moveTo>
                  <a:lnTo>
                    <a:pt x="750" y="520"/>
                  </a:lnTo>
                  <a:lnTo>
                    <a:pt x="453" y="815"/>
                  </a:lnTo>
                  <a:lnTo>
                    <a:pt x="104" y="468"/>
                  </a:lnTo>
                  <a:lnTo>
                    <a:pt x="350" y="127"/>
                  </a:lnTo>
                  <a:close/>
                  <a:moveTo>
                    <a:pt x="342" y="0"/>
                  </a:moveTo>
                  <a:lnTo>
                    <a:pt x="1" y="475"/>
                  </a:lnTo>
                  <a:lnTo>
                    <a:pt x="453" y="927"/>
                  </a:lnTo>
                  <a:lnTo>
                    <a:pt x="860" y="52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6200191" y="3076094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76" y="1"/>
                  </a:moveTo>
                  <a:lnTo>
                    <a:pt x="1" y="68"/>
                  </a:lnTo>
                  <a:lnTo>
                    <a:pt x="461" y="527"/>
                  </a:lnTo>
                  <a:lnTo>
                    <a:pt x="527" y="461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6235246" y="2985889"/>
              <a:ext cx="99075" cy="106343"/>
            </a:xfrm>
            <a:custGeom>
              <a:avLst/>
              <a:gdLst/>
              <a:ahLst/>
              <a:cxnLst/>
              <a:rect l="l" t="t" r="r" b="b"/>
              <a:pathLst>
                <a:path w="927" h="995" extrusionOk="0">
                  <a:moveTo>
                    <a:pt x="363" y="119"/>
                  </a:moveTo>
                  <a:lnTo>
                    <a:pt x="815" y="578"/>
                  </a:lnTo>
                  <a:lnTo>
                    <a:pt x="510" y="882"/>
                  </a:lnTo>
                  <a:lnTo>
                    <a:pt x="103" y="475"/>
                  </a:lnTo>
                  <a:lnTo>
                    <a:pt x="363" y="119"/>
                  </a:lnTo>
                  <a:close/>
                  <a:moveTo>
                    <a:pt x="349" y="0"/>
                  </a:moveTo>
                  <a:lnTo>
                    <a:pt x="0" y="482"/>
                  </a:lnTo>
                  <a:lnTo>
                    <a:pt x="510" y="994"/>
                  </a:lnTo>
                  <a:lnTo>
                    <a:pt x="927" y="5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6267737" y="2942283"/>
              <a:ext cx="104633" cy="111153"/>
            </a:xfrm>
            <a:custGeom>
              <a:avLst/>
              <a:gdLst/>
              <a:ahLst/>
              <a:cxnLst/>
              <a:rect l="l" t="t" r="r" b="b"/>
              <a:pathLst>
                <a:path w="979" h="1040" extrusionOk="0">
                  <a:moveTo>
                    <a:pt x="347" y="120"/>
                  </a:moveTo>
                  <a:lnTo>
                    <a:pt x="859" y="630"/>
                  </a:lnTo>
                  <a:lnTo>
                    <a:pt x="569" y="927"/>
                  </a:lnTo>
                  <a:lnTo>
                    <a:pt x="103" y="468"/>
                  </a:lnTo>
                  <a:lnTo>
                    <a:pt x="347" y="120"/>
                  </a:lnTo>
                  <a:close/>
                  <a:moveTo>
                    <a:pt x="340" y="1"/>
                  </a:moveTo>
                  <a:lnTo>
                    <a:pt x="0" y="476"/>
                  </a:lnTo>
                  <a:lnTo>
                    <a:pt x="569" y="1039"/>
                  </a:lnTo>
                  <a:lnTo>
                    <a:pt x="978" y="63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6300014" y="2897287"/>
              <a:ext cx="111153" cy="117138"/>
            </a:xfrm>
            <a:custGeom>
              <a:avLst/>
              <a:gdLst/>
              <a:ahLst/>
              <a:cxnLst/>
              <a:rect l="l" t="t" r="r" b="b"/>
              <a:pathLst>
                <a:path w="1040" h="1096" extrusionOk="0">
                  <a:moveTo>
                    <a:pt x="356" y="127"/>
                  </a:moveTo>
                  <a:lnTo>
                    <a:pt x="920" y="689"/>
                  </a:lnTo>
                  <a:lnTo>
                    <a:pt x="632" y="986"/>
                  </a:lnTo>
                  <a:lnTo>
                    <a:pt x="105" y="466"/>
                  </a:lnTo>
                  <a:lnTo>
                    <a:pt x="356" y="127"/>
                  </a:lnTo>
                  <a:close/>
                  <a:moveTo>
                    <a:pt x="342" y="0"/>
                  </a:moveTo>
                  <a:lnTo>
                    <a:pt x="0" y="473"/>
                  </a:lnTo>
                  <a:lnTo>
                    <a:pt x="632" y="1096"/>
                  </a:lnTo>
                  <a:lnTo>
                    <a:pt x="1039" y="689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6298518" y="2941535"/>
              <a:ext cx="74600" cy="7460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68" y="1"/>
                  </a:moveTo>
                  <a:lnTo>
                    <a:pt x="0" y="68"/>
                  </a:lnTo>
                  <a:lnTo>
                    <a:pt x="630" y="698"/>
                  </a:lnTo>
                  <a:lnTo>
                    <a:pt x="697" y="630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5885865" y="3378665"/>
              <a:ext cx="112649" cy="110191"/>
            </a:xfrm>
            <a:custGeom>
              <a:avLst/>
              <a:gdLst/>
              <a:ahLst/>
              <a:cxnLst/>
              <a:rect l="l" t="t" r="r" b="b"/>
              <a:pathLst>
                <a:path w="1054" h="1031" extrusionOk="0">
                  <a:moveTo>
                    <a:pt x="75" y="1"/>
                  </a:moveTo>
                  <a:lnTo>
                    <a:pt x="0" y="69"/>
                  </a:lnTo>
                  <a:lnTo>
                    <a:pt x="520" y="579"/>
                  </a:lnTo>
                  <a:lnTo>
                    <a:pt x="527" y="572"/>
                  </a:lnTo>
                  <a:lnTo>
                    <a:pt x="979" y="1031"/>
                  </a:lnTo>
                  <a:lnTo>
                    <a:pt x="1053" y="965"/>
                  </a:lnTo>
                  <a:lnTo>
                    <a:pt x="534" y="453"/>
                  </a:lnTo>
                  <a:lnTo>
                    <a:pt x="527" y="45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5976176" y="3275742"/>
              <a:ext cx="87319" cy="87319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16" y="112"/>
                  </a:moveTo>
                  <a:lnTo>
                    <a:pt x="704" y="400"/>
                  </a:lnTo>
                  <a:lnTo>
                    <a:pt x="400" y="704"/>
                  </a:lnTo>
                  <a:lnTo>
                    <a:pt x="112" y="416"/>
                  </a:lnTo>
                  <a:lnTo>
                    <a:pt x="416" y="112"/>
                  </a:lnTo>
                  <a:close/>
                  <a:moveTo>
                    <a:pt x="416" y="0"/>
                  </a:moveTo>
                  <a:lnTo>
                    <a:pt x="0" y="416"/>
                  </a:lnTo>
                  <a:lnTo>
                    <a:pt x="400" y="816"/>
                  </a:lnTo>
                  <a:lnTo>
                    <a:pt x="816" y="400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5931822" y="3314645"/>
              <a:ext cx="92663" cy="86357"/>
            </a:xfrm>
            <a:custGeom>
              <a:avLst/>
              <a:gdLst/>
              <a:ahLst/>
              <a:cxnLst/>
              <a:rect l="l" t="t" r="r" b="b"/>
              <a:pathLst>
                <a:path w="867" h="808" extrusionOk="0">
                  <a:moveTo>
                    <a:pt x="467" y="104"/>
                  </a:moveTo>
                  <a:lnTo>
                    <a:pt x="757" y="401"/>
                  </a:lnTo>
                  <a:lnTo>
                    <a:pt x="460" y="689"/>
                  </a:lnTo>
                  <a:lnTo>
                    <a:pt x="127" y="356"/>
                  </a:lnTo>
                  <a:lnTo>
                    <a:pt x="467" y="104"/>
                  </a:lnTo>
                  <a:close/>
                  <a:moveTo>
                    <a:pt x="476" y="1"/>
                  </a:moveTo>
                  <a:lnTo>
                    <a:pt x="1" y="340"/>
                  </a:lnTo>
                  <a:lnTo>
                    <a:pt x="460" y="808"/>
                  </a:lnTo>
                  <a:lnTo>
                    <a:pt x="867" y="401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5886613" y="3347884"/>
              <a:ext cx="99182" cy="91915"/>
            </a:xfrm>
            <a:custGeom>
              <a:avLst/>
              <a:gdLst/>
              <a:ahLst/>
              <a:cxnLst/>
              <a:rect l="l" t="t" r="r" b="b"/>
              <a:pathLst>
                <a:path w="928" h="860" extrusionOk="0">
                  <a:moveTo>
                    <a:pt x="468" y="104"/>
                  </a:moveTo>
                  <a:lnTo>
                    <a:pt x="817" y="453"/>
                  </a:lnTo>
                  <a:lnTo>
                    <a:pt x="520" y="741"/>
                  </a:lnTo>
                  <a:lnTo>
                    <a:pt x="127" y="348"/>
                  </a:lnTo>
                  <a:lnTo>
                    <a:pt x="468" y="104"/>
                  </a:lnTo>
                  <a:close/>
                  <a:moveTo>
                    <a:pt x="475" y="1"/>
                  </a:moveTo>
                  <a:lnTo>
                    <a:pt x="1" y="333"/>
                  </a:lnTo>
                  <a:lnTo>
                    <a:pt x="520" y="860"/>
                  </a:lnTo>
                  <a:lnTo>
                    <a:pt x="927" y="453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5931074" y="3345426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66" y="1"/>
                  </a:moveTo>
                  <a:lnTo>
                    <a:pt x="1" y="75"/>
                  </a:lnTo>
                  <a:lnTo>
                    <a:pt x="459" y="527"/>
                  </a:lnTo>
                  <a:lnTo>
                    <a:pt x="527" y="46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5840763" y="3380268"/>
              <a:ext cx="106236" cy="99075"/>
            </a:xfrm>
            <a:custGeom>
              <a:avLst/>
              <a:gdLst/>
              <a:ahLst/>
              <a:cxnLst/>
              <a:rect l="l" t="t" r="r" b="b"/>
              <a:pathLst>
                <a:path w="994" h="927" extrusionOk="0">
                  <a:moveTo>
                    <a:pt x="474" y="105"/>
                  </a:moveTo>
                  <a:lnTo>
                    <a:pt x="883" y="512"/>
                  </a:lnTo>
                  <a:lnTo>
                    <a:pt x="579" y="816"/>
                  </a:lnTo>
                  <a:lnTo>
                    <a:pt x="127" y="365"/>
                  </a:lnTo>
                  <a:lnTo>
                    <a:pt x="474" y="105"/>
                  </a:lnTo>
                  <a:close/>
                  <a:moveTo>
                    <a:pt x="490" y="0"/>
                  </a:moveTo>
                  <a:lnTo>
                    <a:pt x="1" y="349"/>
                  </a:lnTo>
                  <a:lnTo>
                    <a:pt x="579" y="927"/>
                  </a:lnTo>
                  <a:lnTo>
                    <a:pt x="993" y="512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5797264" y="3412759"/>
              <a:ext cx="110939" cy="103885"/>
            </a:xfrm>
            <a:custGeom>
              <a:avLst/>
              <a:gdLst/>
              <a:ahLst/>
              <a:cxnLst/>
              <a:rect l="l" t="t" r="r" b="b"/>
              <a:pathLst>
                <a:path w="1038" h="972" extrusionOk="0">
                  <a:moveTo>
                    <a:pt x="467" y="105"/>
                  </a:moveTo>
                  <a:lnTo>
                    <a:pt x="925" y="571"/>
                  </a:lnTo>
                  <a:lnTo>
                    <a:pt x="637" y="861"/>
                  </a:lnTo>
                  <a:lnTo>
                    <a:pt x="125" y="349"/>
                  </a:lnTo>
                  <a:lnTo>
                    <a:pt x="467" y="105"/>
                  </a:lnTo>
                  <a:close/>
                  <a:moveTo>
                    <a:pt x="474" y="0"/>
                  </a:moveTo>
                  <a:lnTo>
                    <a:pt x="1" y="342"/>
                  </a:lnTo>
                  <a:lnTo>
                    <a:pt x="637" y="971"/>
                  </a:lnTo>
                  <a:lnTo>
                    <a:pt x="1037" y="571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5752054" y="3445250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468" y="103"/>
                  </a:moveTo>
                  <a:lnTo>
                    <a:pt x="986" y="630"/>
                  </a:lnTo>
                  <a:lnTo>
                    <a:pt x="698" y="920"/>
                  </a:lnTo>
                  <a:lnTo>
                    <a:pt x="127" y="356"/>
                  </a:lnTo>
                  <a:lnTo>
                    <a:pt x="468" y="103"/>
                  </a:lnTo>
                  <a:close/>
                  <a:moveTo>
                    <a:pt x="475" y="0"/>
                  </a:moveTo>
                  <a:lnTo>
                    <a:pt x="0" y="342"/>
                  </a:lnTo>
                  <a:lnTo>
                    <a:pt x="698" y="1030"/>
                  </a:lnTo>
                  <a:lnTo>
                    <a:pt x="1098" y="630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5796302" y="3443754"/>
              <a:ext cx="74600" cy="74387"/>
            </a:xfrm>
            <a:custGeom>
              <a:avLst/>
              <a:gdLst/>
              <a:ahLst/>
              <a:cxnLst/>
              <a:rect l="l" t="t" r="r" b="b"/>
              <a:pathLst>
                <a:path w="698" h="696" extrusionOk="0">
                  <a:moveTo>
                    <a:pt x="68" y="0"/>
                  </a:moveTo>
                  <a:lnTo>
                    <a:pt x="1" y="66"/>
                  </a:lnTo>
                  <a:lnTo>
                    <a:pt x="632" y="695"/>
                  </a:lnTo>
                  <a:lnTo>
                    <a:pt x="698" y="63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6013369" y="3311439"/>
              <a:ext cx="88174" cy="87853"/>
            </a:xfrm>
            <a:custGeom>
              <a:avLst/>
              <a:gdLst/>
              <a:ahLst/>
              <a:cxnLst/>
              <a:rect l="l" t="t" r="r" b="b"/>
              <a:pathLst>
                <a:path w="825" h="822" extrusionOk="0">
                  <a:moveTo>
                    <a:pt x="424" y="111"/>
                  </a:moveTo>
                  <a:lnTo>
                    <a:pt x="705" y="401"/>
                  </a:lnTo>
                  <a:lnTo>
                    <a:pt x="401" y="712"/>
                  </a:lnTo>
                  <a:lnTo>
                    <a:pt x="113" y="422"/>
                  </a:lnTo>
                  <a:lnTo>
                    <a:pt x="424" y="111"/>
                  </a:lnTo>
                  <a:close/>
                  <a:moveTo>
                    <a:pt x="424" y="0"/>
                  </a:moveTo>
                  <a:lnTo>
                    <a:pt x="1" y="422"/>
                  </a:lnTo>
                  <a:lnTo>
                    <a:pt x="401" y="822"/>
                  </a:lnTo>
                  <a:lnTo>
                    <a:pt x="824" y="401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5976176" y="3350236"/>
              <a:ext cx="85609" cy="93625"/>
            </a:xfrm>
            <a:custGeom>
              <a:avLst/>
              <a:gdLst/>
              <a:ahLst/>
              <a:cxnLst/>
              <a:rect l="l" t="t" r="r" b="b"/>
              <a:pathLst>
                <a:path w="801" h="876" extrusionOk="0">
                  <a:moveTo>
                    <a:pt x="407" y="112"/>
                  </a:moveTo>
                  <a:lnTo>
                    <a:pt x="697" y="407"/>
                  </a:lnTo>
                  <a:lnTo>
                    <a:pt x="452" y="749"/>
                  </a:lnTo>
                  <a:lnTo>
                    <a:pt x="112" y="407"/>
                  </a:lnTo>
                  <a:lnTo>
                    <a:pt x="407" y="112"/>
                  </a:lnTo>
                  <a:close/>
                  <a:moveTo>
                    <a:pt x="407" y="0"/>
                  </a:moveTo>
                  <a:lnTo>
                    <a:pt x="0" y="407"/>
                  </a:lnTo>
                  <a:lnTo>
                    <a:pt x="461" y="875"/>
                  </a:lnTo>
                  <a:lnTo>
                    <a:pt x="800" y="40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5937380" y="3388925"/>
              <a:ext cx="91915" cy="99182"/>
            </a:xfrm>
            <a:custGeom>
              <a:avLst/>
              <a:gdLst/>
              <a:ahLst/>
              <a:cxnLst/>
              <a:rect l="l" t="t" r="r" b="b"/>
              <a:pathLst>
                <a:path w="860" h="928" extrusionOk="0">
                  <a:moveTo>
                    <a:pt x="408" y="113"/>
                  </a:moveTo>
                  <a:lnTo>
                    <a:pt x="756" y="469"/>
                  </a:lnTo>
                  <a:lnTo>
                    <a:pt x="504" y="808"/>
                  </a:lnTo>
                  <a:lnTo>
                    <a:pt x="112" y="408"/>
                  </a:lnTo>
                  <a:lnTo>
                    <a:pt x="408" y="113"/>
                  </a:lnTo>
                  <a:close/>
                  <a:moveTo>
                    <a:pt x="408" y="1"/>
                  </a:moveTo>
                  <a:lnTo>
                    <a:pt x="0" y="408"/>
                  </a:lnTo>
                  <a:lnTo>
                    <a:pt x="520" y="927"/>
                  </a:lnTo>
                  <a:lnTo>
                    <a:pt x="859" y="453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5974573" y="3388177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67" y="1"/>
                  </a:moveTo>
                  <a:lnTo>
                    <a:pt x="1" y="68"/>
                  </a:lnTo>
                  <a:lnTo>
                    <a:pt x="460" y="527"/>
                  </a:lnTo>
                  <a:lnTo>
                    <a:pt x="527" y="453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5897087" y="3427722"/>
              <a:ext cx="98969" cy="106343"/>
            </a:xfrm>
            <a:custGeom>
              <a:avLst/>
              <a:gdLst/>
              <a:ahLst/>
              <a:cxnLst/>
              <a:rect l="l" t="t" r="r" b="b"/>
              <a:pathLst>
                <a:path w="926" h="995" extrusionOk="0">
                  <a:moveTo>
                    <a:pt x="422" y="113"/>
                  </a:moveTo>
                  <a:lnTo>
                    <a:pt x="822" y="520"/>
                  </a:lnTo>
                  <a:lnTo>
                    <a:pt x="569" y="876"/>
                  </a:lnTo>
                  <a:lnTo>
                    <a:pt x="111" y="424"/>
                  </a:lnTo>
                  <a:lnTo>
                    <a:pt x="422" y="113"/>
                  </a:lnTo>
                  <a:close/>
                  <a:moveTo>
                    <a:pt x="422" y="1"/>
                  </a:moveTo>
                  <a:lnTo>
                    <a:pt x="0" y="424"/>
                  </a:lnTo>
                  <a:lnTo>
                    <a:pt x="578" y="995"/>
                  </a:lnTo>
                  <a:lnTo>
                    <a:pt x="925" y="51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5859787" y="3466733"/>
              <a:ext cx="103885" cy="111687"/>
            </a:xfrm>
            <a:custGeom>
              <a:avLst/>
              <a:gdLst/>
              <a:ahLst/>
              <a:cxnLst/>
              <a:rect l="l" t="t" r="r" b="b"/>
              <a:pathLst>
                <a:path w="972" h="1045" extrusionOk="0">
                  <a:moveTo>
                    <a:pt x="408" y="111"/>
                  </a:moveTo>
                  <a:lnTo>
                    <a:pt x="867" y="578"/>
                  </a:lnTo>
                  <a:lnTo>
                    <a:pt x="623" y="918"/>
                  </a:lnTo>
                  <a:lnTo>
                    <a:pt x="111" y="408"/>
                  </a:lnTo>
                  <a:lnTo>
                    <a:pt x="408" y="111"/>
                  </a:lnTo>
                  <a:close/>
                  <a:moveTo>
                    <a:pt x="408" y="0"/>
                  </a:moveTo>
                  <a:lnTo>
                    <a:pt x="1" y="408"/>
                  </a:lnTo>
                  <a:lnTo>
                    <a:pt x="630" y="1044"/>
                  </a:lnTo>
                  <a:lnTo>
                    <a:pt x="972" y="569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5821097" y="3505529"/>
              <a:ext cx="110084" cy="117138"/>
            </a:xfrm>
            <a:custGeom>
              <a:avLst/>
              <a:gdLst/>
              <a:ahLst/>
              <a:cxnLst/>
              <a:rect l="l" t="t" r="r" b="b"/>
              <a:pathLst>
                <a:path w="1030" h="1096" extrusionOk="0">
                  <a:moveTo>
                    <a:pt x="407" y="110"/>
                  </a:moveTo>
                  <a:lnTo>
                    <a:pt x="925" y="637"/>
                  </a:lnTo>
                  <a:lnTo>
                    <a:pt x="681" y="978"/>
                  </a:lnTo>
                  <a:lnTo>
                    <a:pt x="110" y="407"/>
                  </a:lnTo>
                  <a:lnTo>
                    <a:pt x="407" y="110"/>
                  </a:lnTo>
                  <a:close/>
                  <a:moveTo>
                    <a:pt x="407" y="0"/>
                  </a:moveTo>
                  <a:lnTo>
                    <a:pt x="0" y="407"/>
                  </a:lnTo>
                  <a:lnTo>
                    <a:pt x="688" y="1096"/>
                  </a:lnTo>
                  <a:lnTo>
                    <a:pt x="1030" y="623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5858077" y="3504674"/>
              <a:ext cx="74600" cy="74494"/>
            </a:xfrm>
            <a:custGeom>
              <a:avLst/>
              <a:gdLst/>
              <a:ahLst/>
              <a:cxnLst/>
              <a:rect l="l" t="t" r="r" b="b"/>
              <a:pathLst>
                <a:path w="698" h="697" extrusionOk="0">
                  <a:moveTo>
                    <a:pt x="68" y="1"/>
                  </a:moveTo>
                  <a:lnTo>
                    <a:pt x="1" y="67"/>
                  </a:lnTo>
                  <a:lnTo>
                    <a:pt x="632" y="696"/>
                  </a:lnTo>
                  <a:lnTo>
                    <a:pt x="698" y="62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7"/>
          <p:cNvSpPr txBox="1">
            <a:spLocks noGrp="1"/>
          </p:cNvSpPr>
          <p:nvPr>
            <p:ph type="title"/>
          </p:nvPr>
        </p:nvSpPr>
        <p:spPr>
          <a:xfrm>
            <a:off x="4742075" y="1745250"/>
            <a:ext cx="344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7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7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17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857" name="Google Shape;857;p17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17"/>
          <p:cNvGrpSpPr/>
          <p:nvPr/>
        </p:nvGrpSpPr>
        <p:grpSpPr>
          <a:xfrm>
            <a:off x="7513123" y="4476944"/>
            <a:ext cx="629337" cy="461701"/>
            <a:chOff x="4891675" y="2045050"/>
            <a:chExt cx="168200" cy="123400"/>
          </a:xfrm>
        </p:grpSpPr>
        <p:sp>
          <p:nvSpPr>
            <p:cNvPr id="888" name="Google Shape;888;p17"/>
            <p:cNvSpPr/>
            <p:nvPr/>
          </p:nvSpPr>
          <p:spPr>
            <a:xfrm>
              <a:off x="4949100" y="2045050"/>
              <a:ext cx="110775" cy="10767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4949100" y="2046550"/>
              <a:ext cx="53750" cy="106175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5001125" y="2093950"/>
              <a:ext cx="7800" cy="74500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4984100" y="2120275"/>
              <a:ext cx="20975" cy="17075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5005050" y="2115675"/>
              <a:ext cx="17975" cy="14475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4990600" y="210530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4891675" y="2046750"/>
              <a:ext cx="64475" cy="81525"/>
            </a:xfrm>
            <a:custGeom>
              <a:avLst/>
              <a:gdLst/>
              <a:ahLst/>
              <a:cxnLst/>
              <a:rect l="l" t="t" r="r" b="b"/>
              <a:pathLst>
                <a:path w="2579" h="3261" extrusionOk="0">
                  <a:moveTo>
                    <a:pt x="1290" y="1"/>
                  </a:moveTo>
                  <a:cubicBezTo>
                    <a:pt x="726" y="1"/>
                    <a:pt x="274" y="452"/>
                    <a:pt x="274" y="1016"/>
                  </a:cubicBezTo>
                  <a:cubicBezTo>
                    <a:pt x="274" y="1068"/>
                    <a:pt x="281" y="1112"/>
                    <a:pt x="281" y="1157"/>
                  </a:cubicBezTo>
                  <a:cubicBezTo>
                    <a:pt x="103" y="1379"/>
                    <a:pt x="0" y="1660"/>
                    <a:pt x="0" y="1964"/>
                  </a:cubicBezTo>
                  <a:cubicBezTo>
                    <a:pt x="0" y="2682"/>
                    <a:pt x="578" y="3260"/>
                    <a:pt x="1290" y="3260"/>
                  </a:cubicBezTo>
                  <a:cubicBezTo>
                    <a:pt x="2001" y="3260"/>
                    <a:pt x="2579" y="2682"/>
                    <a:pt x="2579" y="1964"/>
                  </a:cubicBezTo>
                  <a:cubicBezTo>
                    <a:pt x="2579" y="1660"/>
                    <a:pt x="2476" y="1379"/>
                    <a:pt x="2298" y="1157"/>
                  </a:cubicBezTo>
                  <a:cubicBezTo>
                    <a:pt x="2305" y="1112"/>
                    <a:pt x="2305" y="1068"/>
                    <a:pt x="2305" y="1016"/>
                  </a:cubicBezTo>
                  <a:cubicBezTo>
                    <a:pt x="2305" y="452"/>
                    <a:pt x="1853" y="1"/>
                    <a:pt x="129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4923900" y="2071625"/>
              <a:ext cx="3000" cy="96825"/>
            </a:xfrm>
            <a:custGeom>
              <a:avLst/>
              <a:gdLst/>
              <a:ahLst/>
              <a:cxnLst/>
              <a:rect l="l" t="t" r="r" b="b"/>
              <a:pathLst>
                <a:path w="120" h="3873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1" y="3821"/>
                  </a:lnTo>
                  <a:cubicBezTo>
                    <a:pt x="1" y="3852"/>
                    <a:pt x="22" y="3873"/>
                    <a:pt x="52" y="3873"/>
                  </a:cubicBezTo>
                  <a:lnTo>
                    <a:pt x="59" y="3873"/>
                  </a:lnTo>
                  <a:cubicBezTo>
                    <a:pt x="89" y="3873"/>
                    <a:pt x="120" y="3852"/>
                    <a:pt x="120" y="3821"/>
                  </a:cubicBezTo>
                  <a:cubicBezTo>
                    <a:pt x="120" y="3821"/>
                    <a:pt x="89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4907050" y="2095075"/>
              <a:ext cx="18350" cy="15050"/>
            </a:xfrm>
            <a:custGeom>
              <a:avLst/>
              <a:gdLst/>
              <a:ahLst/>
              <a:cxnLst/>
              <a:rect l="l" t="t" r="r" b="b"/>
              <a:pathLst>
                <a:path w="734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353" y="583"/>
                    <a:pt x="681" y="602"/>
                    <a:pt x="722" y="602"/>
                  </a:cubicBezTo>
                  <a:cubicBezTo>
                    <a:pt x="725" y="602"/>
                    <a:pt x="726" y="602"/>
                    <a:pt x="726" y="602"/>
                  </a:cubicBezTo>
                  <a:lnTo>
                    <a:pt x="733" y="513"/>
                  </a:lnTo>
                  <a:lnTo>
                    <a:pt x="733" y="513"/>
                  </a:lnTo>
                  <a:cubicBezTo>
                    <a:pt x="733" y="513"/>
                    <a:pt x="724" y="520"/>
                    <a:pt x="699" y="520"/>
                  </a:cubicBezTo>
                  <a:cubicBezTo>
                    <a:pt x="651" y="520"/>
                    <a:pt x="544" y="494"/>
                    <a:pt x="333" y="342"/>
                  </a:cubicBezTo>
                  <a:cubicBezTo>
                    <a:pt x="141" y="20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4925375" y="2090850"/>
              <a:ext cx="15575" cy="12800"/>
            </a:xfrm>
            <a:custGeom>
              <a:avLst/>
              <a:gdLst/>
              <a:ahLst/>
              <a:cxnLst/>
              <a:rect l="l" t="t" r="r" b="b"/>
              <a:pathLst>
                <a:path w="623" h="512" extrusionOk="0">
                  <a:moveTo>
                    <a:pt x="623" y="1"/>
                  </a:moveTo>
                  <a:cubicBezTo>
                    <a:pt x="622" y="1"/>
                    <a:pt x="496" y="179"/>
                    <a:pt x="335" y="289"/>
                  </a:cubicBezTo>
                  <a:cubicBezTo>
                    <a:pt x="156" y="420"/>
                    <a:pt x="68" y="443"/>
                    <a:pt x="28" y="443"/>
                  </a:cubicBezTo>
                  <a:cubicBezTo>
                    <a:pt x="7" y="443"/>
                    <a:pt x="0" y="436"/>
                    <a:pt x="0" y="436"/>
                  </a:cubicBezTo>
                  <a:lnTo>
                    <a:pt x="0" y="511"/>
                  </a:lnTo>
                  <a:cubicBezTo>
                    <a:pt x="0" y="511"/>
                    <a:pt x="1" y="511"/>
                    <a:pt x="3" y="511"/>
                  </a:cubicBezTo>
                  <a:cubicBezTo>
                    <a:pt x="31" y="511"/>
                    <a:pt x="314" y="498"/>
                    <a:pt x="6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4912775" y="2081750"/>
              <a:ext cx="12625" cy="10250"/>
            </a:xfrm>
            <a:custGeom>
              <a:avLst/>
              <a:gdLst/>
              <a:ahLst/>
              <a:cxnLst/>
              <a:rect l="l" t="t" r="r" b="b"/>
              <a:pathLst>
                <a:path w="505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397"/>
                    <a:pt x="467" y="409"/>
                    <a:pt x="494" y="409"/>
                  </a:cubicBezTo>
                  <a:cubicBezTo>
                    <a:pt x="496" y="409"/>
                    <a:pt x="497" y="409"/>
                    <a:pt x="497" y="409"/>
                  </a:cubicBezTo>
                  <a:lnTo>
                    <a:pt x="504" y="349"/>
                  </a:lnTo>
                  <a:lnTo>
                    <a:pt x="504" y="349"/>
                  </a:lnTo>
                  <a:cubicBezTo>
                    <a:pt x="504" y="349"/>
                    <a:pt x="498" y="354"/>
                    <a:pt x="479" y="354"/>
                  </a:cubicBezTo>
                  <a:cubicBezTo>
                    <a:pt x="446" y="354"/>
                    <a:pt x="374" y="336"/>
                    <a:pt x="230" y="231"/>
                  </a:cubicBezTo>
                  <a:cubicBezTo>
                    <a:pt x="97" y="1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17"/>
          <p:cNvSpPr/>
          <p:nvPr/>
        </p:nvSpPr>
        <p:spPr>
          <a:xfrm>
            <a:off x="8081200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7"/>
          <p:cNvSpPr/>
          <p:nvPr/>
        </p:nvSpPr>
        <p:spPr>
          <a:xfrm>
            <a:off x="382103" y="291163"/>
            <a:ext cx="248263" cy="248333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7"/>
          <p:cNvSpPr/>
          <p:nvPr/>
        </p:nvSpPr>
        <p:spPr>
          <a:xfrm>
            <a:off x="678137" y="594675"/>
            <a:ext cx="662243" cy="178361"/>
          </a:xfrm>
          <a:custGeom>
            <a:avLst/>
            <a:gdLst/>
            <a:ahLst/>
            <a:cxnLst/>
            <a:rect l="l" t="t" r="r" b="b"/>
            <a:pathLst>
              <a:path w="7812" h="2104" extrusionOk="0">
                <a:moveTo>
                  <a:pt x="4136" y="0"/>
                </a:moveTo>
                <a:cubicBezTo>
                  <a:pt x="3424" y="0"/>
                  <a:pt x="2846" y="571"/>
                  <a:pt x="2846" y="1282"/>
                </a:cubicBezTo>
                <a:lnTo>
                  <a:pt x="2846" y="1304"/>
                </a:lnTo>
                <a:cubicBezTo>
                  <a:pt x="2765" y="1273"/>
                  <a:pt x="2676" y="1252"/>
                  <a:pt x="2580" y="1252"/>
                </a:cubicBezTo>
                <a:cubicBezTo>
                  <a:pt x="2380" y="1252"/>
                  <a:pt x="2194" y="1327"/>
                  <a:pt x="2046" y="1444"/>
                </a:cubicBezTo>
                <a:cubicBezTo>
                  <a:pt x="1906" y="1259"/>
                  <a:pt x="1683" y="1140"/>
                  <a:pt x="1438" y="1140"/>
                </a:cubicBezTo>
                <a:cubicBezTo>
                  <a:pt x="1082" y="1140"/>
                  <a:pt x="794" y="1371"/>
                  <a:pt x="691" y="1690"/>
                </a:cubicBezTo>
                <a:cubicBezTo>
                  <a:pt x="675" y="1690"/>
                  <a:pt x="654" y="1682"/>
                  <a:pt x="638" y="1682"/>
                </a:cubicBezTo>
                <a:cubicBezTo>
                  <a:pt x="350" y="1682"/>
                  <a:pt x="104" y="1860"/>
                  <a:pt x="1" y="2104"/>
                </a:cubicBezTo>
                <a:lnTo>
                  <a:pt x="7796" y="2104"/>
                </a:lnTo>
                <a:cubicBezTo>
                  <a:pt x="7812" y="2052"/>
                  <a:pt x="7812" y="1994"/>
                  <a:pt x="7812" y="1933"/>
                </a:cubicBezTo>
                <a:cubicBezTo>
                  <a:pt x="7812" y="1467"/>
                  <a:pt x="7433" y="1081"/>
                  <a:pt x="6967" y="1081"/>
                </a:cubicBezTo>
                <a:cubicBezTo>
                  <a:pt x="6714" y="1081"/>
                  <a:pt x="6499" y="1193"/>
                  <a:pt x="6344" y="1355"/>
                </a:cubicBezTo>
                <a:cubicBezTo>
                  <a:pt x="6181" y="1185"/>
                  <a:pt x="5958" y="1074"/>
                  <a:pt x="5706" y="1074"/>
                </a:cubicBezTo>
                <a:cubicBezTo>
                  <a:pt x="5603" y="1074"/>
                  <a:pt x="5500" y="1096"/>
                  <a:pt x="5411" y="1126"/>
                </a:cubicBezTo>
                <a:cubicBezTo>
                  <a:pt x="5329" y="489"/>
                  <a:pt x="4795" y="0"/>
                  <a:pt x="4136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7"/>
          <p:cNvSpPr/>
          <p:nvPr/>
        </p:nvSpPr>
        <p:spPr>
          <a:xfrm>
            <a:off x="530744" y="330929"/>
            <a:ext cx="364946" cy="108763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7"/>
          <p:cNvSpPr/>
          <p:nvPr/>
        </p:nvSpPr>
        <p:spPr>
          <a:xfrm>
            <a:off x="1002600" y="245571"/>
            <a:ext cx="94149" cy="45600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7"/>
          <p:cNvSpPr/>
          <p:nvPr/>
        </p:nvSpPr>
        <p:spPr>
          <a:xfrm>
            <a:off x="1014250" y="406050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7"/>
          <p:cNvSpPr/>
          <p:nvPr/>
        </p:nvSpPr>
        <p:spPr>
          <a:xfrm>
            <a:off x="1285075" y="378463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8"/>
          <p:cNvSpPr txBox="1">
            <a:spLocks noGrp="1"/>
          </p:cNvSpPr>
          <p:nvPr>
            <p:ph type="title"/>
          </p:nvPr>
        </p:nvSpPr>
        <p:spPr>
          <a:xfrm>
            <a:off x="1849650" y="445025"/>
            <a:ext cx="54447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18"/>
          <p:cNvSpPr txBox="1">
            <a:spLocks noGrp="1"/>
          </p:cNvSpPr>
          <p:nvPr>
            <p:ph type="subTitle" idx="1"/>
          </p:nvPr>
        </p:nvSpPr>
        <p:spPr>
          <a:xfrm>
            <a:off x="4804334" y="3090472"/>
            <a:ext cx="2743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  <p:sp>
        <p:nvSpPr>
          <p:cNvPr id="909" name="Google Shape;909;p18"/>
          <p:cNvSpPr txBox="1">
            <a:spLocks noGrp="1"/>
          </p:cNvSpPr>
          <p:nvPr>
            <p:ph type="subTitle" idx="2"/>
          </p:nvPr>
        </p:nvSpPr>
        <p:spPr>
          <a:xfrm>
            <a:off x="1596462" y="3090472"/>
            <a:ext cx="2743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  <p:sp>
        <p:nvSpPr>
          <p:cNvPr id="910" name="Google Shape;910;p18"/>
          <p:cNvSpPr txBox="1">
            <a:spLocks noGrp="1"/>
          </p:cNvSpPr>
          <p:nvPr>
            <p:ph type="subTitle" idx="3"/>
          </p:nvPr>
        </p:nvSpPr>
        <p:spPr>
          <a:xfrm>
            <a:off x="1596462" y="2845375"/>
            <a:ext cx="2743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911" name="Google Shape;911;p18"/>
          <p:cNvSpPr txBox="1">
            <a:spLocks noGrp="1"/>
          </p:cNvSpPr>
          <p:nvPr>
            <p:ph type="subTitle" idx="4"/>
          </p:nvPr>
        </p:nvSpPr>
        <p:spPr>
          <a:xfrm>
            <a:off x="4804338" y="2845375"/>
            <a:ext cx="2743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912" name="Google Shape;912;p18"/>
          <p:cNvSpPr/>
          <p:nvPr/>
        </p:nvSpPr>
        <p:spPr>
          <a:xfrm>
            <a:off x="905149" y="632337"/>
            <a:ext cx="339138" cy="94318"/>
          </a:xfrm>
          <a:custGeom>
            <a:avLst/>
            <a:gdLst/>
            <a:ahLst/>
            <a:cxnLst/>
            <a:rect l="l" t="t" r="r" b="b"/>
            <a:pathLst>
              <a:path w="5329" h="1482" extrusionOk="0">
                <a:moveTo>
                  <a:pt x="2818" y="0"/>
                </a:moveTo>
                <a:cubicBezTo>
                  <a:pt x="2336" y="0"/>
                  <a:pt x="1943" y="408"/>
                  <a:pt x="1943" y="904"/>
                </a:cubicBezTo>
                <a:lnTo>
                  <a:pt x="1943" y="918"/>
                </a:lnTo>
                <a:cubicBezTo>
                  <a:pt x="1884" y="897"/>
                  <a:pt x="1824" y="882"/>
                  <a:pt x="1758" y="882"/>
                </a:cubicBezTo>
                <a:cubicBezTo>
                  <a:pt x="1617" y="882"/>
                  <a:pt x="1498" y="934"/>
                  <a:pt x="1395" y="1016"/>
                </a:cubicBezTo>
                <a:cubicBezTo>
                  <a:pt x="1297" y="890"/>
                  <a:pt x="1150" y="801"/>
                  <a:pt x="979" y="801"/>
                </a:cubicBezTo>
                <a:cubicBezTo>
                  <a:pt x="735" y="801"/>
                  <a:pt x="534" y="971"/>
                  <a:pt x="469" y="1194"/>
                </a:cubicBezTo>
                <a:cubicBezTo>
                  <a:pt x="461" y="1194"/>
                  <a:pt x="445" y="1185"/>
                  <a:pt x="431" y="1185"/>
                </a:cubicBezTo>
                <a:cubicBezTo>
                  <a:pt x="239" y="1185"/>
                  <a:pt x="68" y="1311"/>
                  <a:pt x="1" y="1482"/>
                </a:cubicBezTo>
                <a:lnTo>
                  <a:pt x="5315" y="1482"/>
                </a:lnTo>
                <a:cubicBezTo>
                  <a:pt x="5322" y="1444"/>
                  <a:pt x="5329" y="1407"/>
                  <a:pt x="5329" y="1363"/>
                </a:cubicBezTo>
                <a:cubicBezTo>
                  <a:pt x="5329" y="1030"/>
                  <a:pt x="5069" y="763"/>
                  <a:pt x="4751" y="763"/>
                </a:cubicBezTo>
                <a:cubicBezTo>
                  <a:pt x="4580" y="763"/>
                  <a:pt x="4433" y="838"/>
                  <a:pt x="4321" y="955"/>
                </a:cubicBezTo>
                <a:cubicBezTo>
                  <a:pt x="4217" y="838"/>
                  <a:pt x="4063" y="756"/>
                  <a:pt x="3892" y="756"/>
                </a:cubicBezTo>
                <a:cubicBezTo>
                  <a:pt x="3817" y="756"/>
                  <a:pt x="3751" y="770"/>
                  <a:pt x="3684" y="794"/>
                </a:cubicBezTo>
                <a:cubicBezTo>
                  <a:pt x="3632" y="349"/>
                  <a:pt x="3270" y="0"/>
                  <a:pt x="2818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18"/>
          <p:cNvGrpSpPr/>
          <p:nvPr/>
        </p:nvGrpSpPr>
        <p:grpSpPr>
          <a:xfrm>
            <a:off x="451920" y="275758"/>
            <a:ext cx="398840" cy="527488"/>
            <a:chOff x="1266370" y="3942170"/>
            <a:chExt cx="398840" cy="527488"/>
          </a:xfrm>
        </p:grpSpPr>
        <p:sp>
          <p:nvSpPr>
            <p:cNvPr id="914" name="Google Shape;914;p18"/>
            <p:cNvSpPr/>
            <p:nvPr/>
          </p:nvSpPr>
          <p:spPr>
            <a:xfrm>
              <a:off x="1266370" y="3942170"/>
              <a:ext cx="398840" cy="407925"/>
            </a:xfrm>
            <a:custGeom>
              <a:avLst/>
              <a:gdLst/>
              <a:ahLst/>
              <a:cxnLst/>
              <a:rect l="l" t="t" r="r" b="b"/>
              <a:pathLst>
                <a:path w="5144" h="5261" extrusionOk="0">
                  <a:moveTo>
                    <a:pt x="2572" y="0"/>
                  </a:moveTo>
                  <a:cubicBezTo>
                    <a:pt x="1157" y="0"/>
                    <a:pt x="1" y="697"/>
                    <a:pt x="1" y="2148"/>
                  </a:cubicBezTo>
                  <a:cubicBezTo>
                    <a:pt x="1" y="3601"/>
                    <a:pt x="1157" y="5261"/>
                    <a:pt x="2572" y="5261"/>
                  </a:cubicBezTo>
                  <a:cubicBezTo>
                    <a:pt x="3988" y="5261"/>
                    <a:pt x="5144" y="3601"/>
                    <a:pt x="5144" y="2148"/>
                  </a:cubicBezTo>
                  <a:cubicBezTo>
                    <a:pt x="5144" y="697"/>
                    <a:pt x="3988" y="0"/>
                    <a:pt x="257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1307231" y="3942170"/>
              <a:ext cx="317196" cy="407925"/>
            </a:xfrm>
            <a:custGeom>
              <a:avLst/>
              <a:gdLst/>
              <a:ahLst/>
              <a:cxnLst/>
              <a:rect l="l" t="t" r="r" b="b"/>
              <a:pathLst>
                <a:path w="4091" h="5261" extrusionOk="0">
                  <a:moveTo>
                    <a:pt x="2045" y="0"/>
                  </a:moveTo>
                  <a:cubicBezTo>
                    <a:pt x="920" y="0"/>
                    <a:pt x="0" y="697"/>
                    <a:pt x="0" y="2148"/>
                  </a:cubicBezTo>
                  <a:cubicBezTo>
                    <a:pt x="0" y="3601"/>
                    <a:pt x="920" y="5261"/>
                    <a:pt x="2045" y="5261"/>
                  </a:cubicBezTo>
                  <a:cubicBezTo>
                    <a:pt x="3171" y="5261"/>
                    <a:pt x="4091" y="3601"/>
                    <a:pt x="4091" y="2148"/>
                  </a:cubicBezTo>
                  <a:cubicBezTo>
                    <a:pt x="4091" y="697"/>
                    <a:pt x="3171" y="0"/>
                    <a:pt x="204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383060" y="3942170"/>
              <a:ext cx="165537" cy="407925"/>
            </a:xfrm>
            <a:custGeom>
              <a:avLst/>
              <a:gdLst/>
              <a:ahLst/>
              <a:cxnLst/>
              <a:rect l="l" t="t" r="r" b="b"/>
              <a:pathLst>
                <a:path w="2135" h="5261" extrusionOk="0">
                  <a:moveTo>
                    <a:pt x="1067" y="0"/>
                  </a:moveTo>
                  <a:cubicBezTo>
                    <a:pt x="475" y="0"/>
                    <a:pt x="0" y="697"/>
                    <a:pt x="0" y="2148"/>
                  </a:cubicBezTo>
                  <a:cubicBezTo>
                    <a:pt x="0" y="3601"/>
                    <a:pt x="475" y="5261"/>
                    <a:pt x="1067" y="5261"/>
                  </a:cubicBezTo>
                  <a:cubicBezTo>
                    <a:pt x="1660" y="5261"/>
                    <a:pt x="2135" y="3601"/>
                    <a:pt x="2135" y="2148"/>
                  </a:cubicBezTo>
                  <a:cubicBezTo>
                    <a:pt x="2135" y="697"/>
                    <a:pt x="1660" y="0"/>
                    <a:pt x="106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1349100" y="4301169"/>
              <a:ext cx="233380" cy="93743"/>
            </a:xfrm>
            <a:custGeom>
              <a:avLst/>
              <a:gdLst/>
              <a:ahLst/>
              <a:cxnLst/>
              <a:rect l="l" t="t" r="r" b="b"/>
              <a:pathLst>
                <a:path w="3010" h="1209" extrusionOk="0">
                  <a:moveTo>
                    <a:pt x="2935" y="45"/>
                  </a:moveTo>
                  <a:lnTo>
                    <a:pt x="2313" y="1164"/>
                  </a:lnTo>
                  <a:lnTo>
                    <a:pt x="698" y="1164"/>
                  </a:lnTo>
                  <a:lnTo>
                    <a:pt x="76" y="45"/>
                  </a:lnTo>
                  <a:close/>
                  <a:moveTo>
                    <a:pt x="1" y="1"/>
                  </a:moveTo>
                  <a:lnTo>
                    <a:pt x="668" y="1208"/>
                  </a:lnTo>
                  <a:lnTo>
                    <a:pt x="2343" y="1208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1381975" y="4301169"/>
              <a:ext cx="167708" cy="93743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2104" y="45"/>
                  </a:moveTo>
                  <a:lnTo>
                    <a:pt x="1652" y="1164"/>
                  </a:lnTo>
                  <a:lnTo>
                    <a:pt x="511" y="1164"/>
                  </a:lnTo>
                  <a:lnTo>
                    <a:pt x="59" y="45"/>
                  </a:lnTo>
                  <a:close/>
                  <a:moveTo>
                    <a:pt x="0" y="1"/>
                  </a:moveTo>
                  <a:lnTo>
                    <a:pt x="480" y="1208"/>
                  </a:lnTo>
                  <a:lnTo>
                    <a:pt x="1681" y="1208"/>
                  </a:lnTo>
                  <a:lnTo>
                    <a:pt x="216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1420975" y="4301169"/>
              <a:ext cx="89708" cy="93743"/>
            </a:xfrm>
            <a:custGeom>
              <a:avLst/>
              <a:gdLst/>
              <a:ahLst/>
              <a:cxnLst/>
              <a:rect l="l" t="t" r="r" b="b"/>
              <a:pathLst>
                <a:path w="1157" h="1209" extrusionOk="0">
                  <a:moveTo>
                    <a:pt x="1105" y="45"/>
                  </a:moveTo>
                  <a:lnTo>
                    <a:pt x="867" y="1164"/>
                  </a:lnTo>
                  <a:lnTo>
                    <a:pt x="289" y="1164"/>
                  </a:lnTo>
                  <a:lnTo>
                    <a:pt x="52" y="45"/>
                  </a:lnTo>
                  <a:close/>
                  <a:moveTo>
                    <a:pt x="1" y="1"/>
                  </a:moveTo>
                  <a:lnTo>
                    <a:pt x="253" y="1208"/>
                  </a:lnTo>
                  <a:lnTo>
                    <a:pt x="904" y="1208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1400273" y="4385762"/>
              <a:ext cx="131112" cy="83896"/>
            </a:xfrm>
            <a:custGeom>
              <a:avLst/>
              <a:gdLst/>
              <a:ahLst/>
              <a:cxnLst/>
              <a:rect l="l" t="t" r="r" b="b"/>
              <a:pathLst>
                <a:path w="1691" h="1082" extrusionOk="0">
                  <a:moveTo>
                    <a:pt x="155" y="0"/>
                  </a:moveTo>
                  <a:cubicBezTo>
                    <a:pt x="67" y="0"/>
                    <a:pt x="1" y="73"/>
                    <a:pt x="1" y="155"/>
                  </a:cubicBezTo>
                  <a:lnTo>
                    <a:pt x="1" y="918"/>
                  </a:lnTo>
                  <a:cubicBezTo>
                    <a:pt x="1" y="1007"/>
                    <a:pt x="67" y="1081"/>
                    <a:pt x="155" y="1081"/>
                  </a:cubicBezTo>
                  <a:lnTo>
                    <a:pt x="1534" y="1081"/>
                  </a:lnTo>
                  <a:cubicBezTo>
                    <a:pt x="1623" y="1081"/>
                    <a:pt x="1690" y="1007"/>
                    <a:pt x="1690" y="918"/>
                  </a:cubicBezTo>
                  <a:lnTo>
                    <a:pt x="1690" y="155"/>
                  </a:lnTo>
                  <a:cubicBezTo>
                    <a:pt x="1690" y="73"/>
                    <a:pt x="1623" y="0"/>
                    <a:pt x="1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18"/>
          <p:cNvGrpSpPr/>
          <p:nvPr/>
        </p:nvGrpSpPr>
        <p:grpSpPr>
          <a:xfrm>
            <a:off x="7717666" y="4138691"/>
            <a:ext cx="1102495" cy="799972"/>
            <a:chOff x="713235" y="4265114"/>
            <a:chExt cx="1002450" cy="727379"/>
          </a:xfrm>
        </p:grpSpPr>
        <p:sp>
          <p:nvSpPr>
            <p:cNvPr id="922" name="Google Shape;922;p18"/>
            <p:cNvSpPr/>
            <p:nvPr/>
          </p:nvSpPr>
          <p:spPr>
            <a:xfrm>
              <a:off x="764253" y="4779808"/>
              <a:ext cx="113279" cy="212143"/>
            </a:xfrm>
            <a:custGeom>
              <a:avLst/>
              <a:gdLst/>
              <a:ahLst/>
              <a:cxnLst/>
              <a:rect l="l" t="t" r="r" b="b"/>
              <a:pathLst>
                <a:path w="1461" h="2736" extrusionOk="0">
                  <a:moveTo>
                    <a:pt x="0" y="1"/>
                  </a:moveTo>
                  <a:lnTo>
                    <a:pt x="0" y="2736"/>
                  </a:lnTo>
                  <a:lnTo>
                    <a:pt x="1460" y="2736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1340571" y="4663191"/>
              <a:ext cx="372401" cy="162596"/>
            </a:xfrm>
            <a:custGeom>
              <a:avLst/>
              <a:gdLst/>
              <a:ahLst/>
              <a:cxnLst/>
              <a:rect l="l" t="t" r="r" b="b"/>
              <a:pathLst>
                <a:path w="4803" h="2097" extrusionOk="0">
                  <a:moveTo>
                    <a:pt x="2240" y="0"/>
                  </a:moveTo>
                  <a:cubicBezTo>
                    <a:pt x="2234" y="0"/>
                    <a:pt x="2229" y="0"/>
                    <a:pt x="2224" y="0"/>
                  </a:cubicBezTo>
                  <a:cubicBezTo>
                    <a:pt x="1838" y="7"/>
                    <a:pt x="1519" y="297"/>
                    <a:pt x="1459" y="667"/>
                  </a:cubicBezTo>
                  <a:cubicBezTo>
                    <a:pt x="1431" y="660"/>
                    <a:pt x="1407" y="660"/>
                    <a:pt x="1379" y="660"/>
                  </a:cubicBezTo>
                  <a:cubicBezTo>
                    <a:pt x="1045" y="667"/>
                    <a:pt x="778" y="941"/>
                    <a:pt x="771" y="1268"/>
                  </a:cubicBezTo>
                  <a:cubicBezTo>
                    <a:pt x="385" y="1386"/>
                    <a:pt x="90" y="1706"/>
                    <a:pt x="1" y="2097"/>
                  </a:cubicBezTo>
                  <a:lnTo>
                    <a:pt x="4802" y="2008"/>
                  </a:lnTo>
                  <a:cubicBezTo>
                    <a:pt x="4671" y="1525"/>
                    <a:pt x="4386" y="1172"/>
                    <a:pt x="3872" y="1172"/>
                  </a:cubicBezTo>
                  <a:cubicBezTo>
                    <a:pt x="3866" y="1172"/>
                    <a:pt x="3859" y="1172"/>
                    <a:pt x="3853" y="1172"/>
                  </a:cubicBezTo>
                  <a:lnTo>
                    <a:pt x="3808" y="1172"/>
                  </a:lnTo>
                  <a:cubicBezTo>
                    <a:pt x="3801" y="805"/>
                    <a:pt x="3504" y="512"/>
                    <a:pt x="3140" y="512"/>
                  </a:cubicBezTo>
                  <a:cubicBezTo>
                    <a:pt x="3136" y="512"/>
                    <a:pt x="3131" y="512"/>
                    <a:pt x="3127" y="512"/>
                  </a:cubicBezTo>
                  <a:cubicBezTo>
                    <a:pt x="3076" y="512"/>
                    <a:pt x="3031" y="519"/>
                    <a:pt x="2987" y="527"/>
                  </a:cubicBezTo>
                  <a:cubicBezTo>
                    <a:pt x="2876" y="220"/>
                    <a:pt x="2580" y="0"/>
                    <a:pt x="2240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1340571" y="4662571"/>
              <a:ext cx="375114" cy="161045"/>
            </a:xfrm>
            <a:custGeom>
              <a:avLst/>
              <a:gdLst/>
              <a:ahLst/>
              <a:cxnLst/>
              <a:rect l="l" t="t" r="r" b="b"/>
              <a:pathLst>
                <a:path w="4838" h="2077" extrusionOk="0">
                  <a:moveTo>
                    <a:pt x="2254" y="1"/>
                  </a:moveTo>
                  <a:cubicBezTo>
                    <a:pt x="2249" y="1"/>
                    <a:pt x="2243" y="1"/>
                    <a:pt x="2238" y="1"/>
                  </a:cubicBezTo>
                  <a:cubicBezTo>
                    <a:pt x="1852" y="1"/>
                    <a:pt x="1534" y="291"/>
                    <a:pt x="1468" y="661"/>
                  </a:cubicBezTo>
                  <a:cubicBezTo>
                    <a:pt x="1445" y="654"/>
                    <a:pt x="1415" y="654"/>
                    <a:pt x="1386" y="654"/>
                  </a:cubicBezTo>
                  <a:cubicBezTo>
                    <a:pt x="1052" y="661"/>
                    <a:pt x="785" y="928"/>
                    <a:pt x="778" y="1260"/>
                  </a:cubicBezTo>
                  <a:cubicBezTo>
                    <a:pt x="392" y="1372"/>
                    <a:pt x="90" y="1683"/>
                    <a:pt x="1" y="2076"/>
                  </a:cubicBezTo>
                  <a:lnTo>
                    <a:pt x="4838" y="2025"/>
                  </a:lnTo>
                  <a:cubicBezTo>
                    <a:pt x="4715" y="1542"/>
                    <a:pt x="4394" y="1180"/>
                    <a:pt x="3879" y="1180"/>
                  </a:cubicBezTo>
                  <a:cubicBezTo>
                    <a:pt x="3872" y="1180"/>
                    <a:pt x="3866" y="1180"/>
                    <a:pt x="3860" y="1180"/>
                  </a:cubicBezTo>
                  <a:lnTo>
                    <a:pt x="3815" y="1180"/>
                  </a:lnTo>
                  <a:cubicBezTo>
                    <a:pt x="3815" y="808"/>
                    <a:pt x="3504" y="513"/>
                    <a:pt x="3134" y="513"/>
                  </a:cubicBezTo>
                  <a:cubicBezTo>
                    <a:pt x="3090" y="520"/>
                    <a:pt x="3038" y="520"/>
                    <a:pt x="2994" y="535"/>
                  </a:cubicBezTo>
                  <a:cubicBezTo>
                    <a:pt x="2883" y="221"/>
                    <a:pt x="2596" y="1"/>
                    <a:pt x="2254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1448577" y="4713203"/>
              <a:ext cx="40861" cy="81569"/>
            </a:xfrm>
            <a:custGeom>
              <a:avLst/>
              <a:gdLst/>
              <a:ahLst/>
              <a:cxnLst/>
              <a:rect l="l" t="t" r="r" b="b"/>
              <a:pathLst>
                <a:path w="527" h="1052" extrusionOk="0">
                  <a:moveTo>
                    <a:pt x="0" y="1"/>
                  </a:moveTo>
                  <a:cubicBezTo>
                    <a:pt x="0" y="1"/>
                    <a:pt x="422" y="134"/>
                    <a:pt x="400" y="527"/>
                  </a:cubicBezTo>
                  <a:cubicBezTo>
                    <a:pt x="377" y="956"/>
                    <a:pt x="0" y="1052"/>
                    <a:pt x="0" y="1052"/>
                  </a:cubicBezTo>
                  <a:cubicBezTo>
                    <a:pt x="288" y="1052"/>
                    <a:pt x="527" y="815"/>
                    <a:pt x="527" y="527"/>
                  </a:cubicBezTo>
                  <a:cubicBezTo>
                    <a:pt x="527" y="230"/>
                    <a:pt x="288" y="1"/>
                    <a:pt x="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1589303" y="4753988"/>
              <a:ext cx="121342" cy="61487"/>
            </a:xfrm>
            <a:custGeom>
              <a:avLst/>
              <a:gdLst/>
              <a:ahLst/>
              <a:cxnLst/>
              <a:rect l="l" t="t" r="r" b="b"/>
              <a:pathLst>
                <a:path w="1565" h="793" extrusionOk="0">
                  <a:moveTo>
                    <a:pt x="778" y="1"/>
                  </a:moveTo>
                  <a:cubicBezTo>
                    <a:pt x="355" y="1"/>
                    <a:pt x="8" y="339"/>
                    <a:pt x="1" y="764"/>
                  </a:cubicBezTo>
                  <a:cubicBezTo>
                    <a:pt x="1" y="764"/>
                    <a:pt x="196" y="147"/>
                    <a:pt x="738" y="147"/>
                  </a:cubicBezTo>
                  <a:cubicBezTo>
                    <a:pt x="753" y="147"/>
                    <a:pt x="769" y="148"/>
                    <a:pt x="785" y="149"/>
                  </a:cubicBezTo>
                  <a:cubicBezTo>
                    <a:pt x="1424" y="193"/>
                    <a:pt x="1564" y="793"/>
                    <a:pt x="1564" y="793"/>
                  </a:cubicBezTo>
                  <a:cubicBezTo>
                    <a:pt x="1564" y="357"/>
                    <a:pt x="1223" y="8"/>
                    <a:pt x="794" y="1"/>
                  </a:cubicBezTo>
                  <a:cubicBezTo>
                    <a:pt x="789" y="1"/>
                    <a:pt x="783" y="1"/>
                    <a:pt x="77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789607" y="4431664"/>
              <a:ext cx="69006" cy="69551"/>
            </a:xfrm>
            <a:custGeom>
              <a:avLst/>
              <a:gdLst/>
              <a:ahLst/>
              <a:cxnLst/>
              <a:rect l="l" t="t" r="r" b="b"/>
              <a:pathLst>
                <a:path w="890" h="897" extrusionOk="0">
                  <a:moveTo>
                    <a:pt x="445" y="0"/>
                  </a:moveTo>
                  <a:cubicBezTo>
                    <a:pt x="200" y="0"/>
                    <a:pt x="0" y="201"/>
                    <a:pt x="0" y="452"/>
                  </a:cubicBezTo>
                  <a:cubicBezTo>
                    <a:pt x="0" y="697"/>
                    <a:pt x="200" y="897"/>
                    <a:pt x="445" y="897"/>
                  </a:cubicBezTo>
                  <a:cubicBezTo>
                    <a:pt x="689" y="897"/>
                    <a:pt x="890" y="697"/>
                    <a:pt x="890" y="452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889007" y="4365602"/>
              <a:ext cx="133825" cy="70637"/>
            </a:xfrm>
            <a:custGeom>
              <a:avLst/>
              <a:gdLst/>
              <a:ahLst/>
              <a:cxnLst/>
              <a:rect l="l" t="t" r="r" b="b"/>
              <a:pathLst>
                <a:path w="1726" h="911" extrusionOk="0">
                  <a:moveTo>
                    <a:pt x="459" y="0"/>
                  </a:moveTo>
                  <a:cubicBezTo>
                    <a:pt x="207" y="0"/>
                    <a:pt x="1" y="209"/>
                    <a:pt x="1" y="452"/>
                  </a:cubicBezTo>
                  <a:cubicBezTo>
                    <a:pt x="1" y="705"/>
                    <a:pt x="207" y="911"/>
                    <a:pt x="459" y="911"/>
                  </a:cubicBezTo>
                  <a:lnTo>
                    <a:pt x="1274" y="911"/>
                  </a:lnTo>
                  <a:cubicBezTo>
                    <a:pt x="1526" y="911"/>
                    <a:pt x="1726" y="705"/>
                    <a:pt x="1726" y="452"/>
                  </a:cubicBezTo>
                  <a:cubicBezTo>
                    <a:pt x="1726" y="209"/>
                    <a:pt x="1526" y="0"/>
                    <a:pt x="1274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969411" y="4265114"/>
              <a:ext cx="233380" cy="70094"/>
            </a:xfrm>
            <a:custGeom>
              <a:avLst/>
              <a:gdLst/>
              <a:ahLst/>
              <a:cxnLst/>
              <a:rect l="l" t="t" r="r" b="b"/>
              <a:pathLst>
                <a:path w="3010" h="904" extrusionOk="0">
                  <a:moveTo>
                    <a:pt x="452" y="0"/>
                  </a:moveTo>
                  <a:cubicBezTo>
                    <a:pt x="208" y="0"/>
                    <a:pt x="0" y="199"/>
                    <a:pt x="0" y="452"/>
                  </a:cubicBezTo>
                  <a:cubicBezTo>
                    <a:pt x="0" y="704"/>
                    <a:pt x="208" y="903"/>
                    <a:pt x="452" y="903"/>
                  </a:cubicBezTo>
                  <a:lnTo>
                    <a:pt x="2549" y="903"/>
                  </a:lnTo>
                  <a:cubicBezTo>
                    <a:pt x="2801" y="903"/>
                    <a:pt x="3009" y="704"/>
                    <a:pt x="3009" y="452"/>
                  </a:cubicBezTo>
                  <a:cubicBezTo>
                    <a:pt x="3009" y="199"/>
                    <a:pt x="2801" y="0"/>
                    <a:pt x="254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713235" y="4509279"/>
              <a:ext cx="79861" cy="483214"/>
            </a:xfrm>
            <a:custGeom>
              <a:avLst/>
              <a:gdLst/>
              <a:ahLst/>
              <a:cxnLst/>
              <a:rect l="l" t="t" r="r" b="b"/>
              <a:pathLst>
                <a:path w="1030" h="6232" extrusionOk="0">
                  <a:moveTo>
                    <a:pt x="274" y="1"/>
                  </a:moveTo>
                  <a:lnTo>
                    <a:pt x="0" y="6216"/>
                  </a:lnTo>
                  <a:lnTo>
                    <a:pt x="1030" y="6232"/>
                  </a:lnTo>
                  <a:lnTo>
                    <a:pt x="896" y="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713235" y="4991175"/>
              <a:ext cx="39620" cy="1318"/>
            </a:xfrm>
            <a:custGeom>
              <a:avLst/>
              <a:gdLst/>
              <a:ahLst/>
              <a:cxnLst/>
              <a:rect l="l" t="t" r="r" b="b"/>
              <a:pathLst>
                <a:path w="511" h="17" extrusionOk="0">
                  <a:moveTo>
                    <a:pt x="0" y="1"/>
                  </a:moveTo>
                  <a:lnTo>
                    <a:pt x="0" y="10"/>
                  </a:lnTo>
                  <a:lnTo>
                    <a:pt x="511" y="17"/>
                  </a:lnTo>
                  <a:lnTo>
                    <a:pt x="511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5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713235" y="4509279"/>
              <a:ext cx="45436" cy="482671"/>
            </a:xfrm>
            <a:custGeom>
              <a:avLst/>
              <a:gdLst/>
              <a:ahLst/>
              <a:cxnLst/>
              <a:rect l="l" t="t" r="r" b="b"/>
              <a:pathLst>
                <a:path w="586" h="6225" extrusionOk="0">
                  <a:moveTo>
                    <a:pt x="274" y="1"/>
                  </a:moveTo>
                  <a:lnTo>
                    <a:pt x="0" y="6216"/>
                  </a:lnTo>
                  <a:lnTo>
                    <a:pt x="511" y="6225"/>
                  </a:lnTo>
                  <a:lnTo>
                    <a:pt x="585" y="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728122" y="4625275"/>
              <a:ext cx="57531" cy="28844"/>
            </a:xfrm>
            <a:custGeom>
              <a:avLst/>
              <a:gdLst/>
              <a:ahLst/>
              <a:cxnLst/>
              <a:rect l="l" t="t" r="r" b="b"/>
              <a:pathLst>
                <a:path w="742" h="372" extrusionOk="0">
                  <a:moveTo>
                    <a:pt x="22" y="0"/>
                  </a:moveTo>
                  <a:lnTo>
                    <a:pt x="0" y="363"/>
                  </a:lnTo>
                  <a:lnTo>
                    <a:pt x="370" y="372"/>
                  </a:lnTo>
                  <a:lnTo>
                    <a:pt x="742" y="372"/>
                  </a:lnTo>
                  <a:lnTo>
                    <a:pt x="733" y="7"/>
                  </a:lnTo>
                  <a:lnTo>
                    <a:pt x="377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724633" y="4690717"/>
              <a:ext cx="62726" cy="42025"/>
            </a:xfrm>
            <a:custGeom>
              <a:avLst/>
              <a:gdLst/>
              <a:ahLst/>
              <a:cxnLst/>
              <a:rect l="l" t="t" r="r" b="b"/>
              <a:pathLst>
                <a:path w="809" h="542" extrusionOk="0">
                  <a:moveTo>
                    <a:pt x="22" y="1"/>
                  </a:moveTo>
                  <a:lnTo>
                    <a:pt x="1" y="527"/>
                  </a:lnTo>
                  <a:lnTo>
                    <a:pt x="408" y="534"/>
                  </a:lnTo>
                  <a:lnTo>
                    <a:pt x="808" y="541"/>
                  </a:lnTo>
                  <a:lnTo>
                    <a:pt x="794" y="8"/>
                  </a:lnTo>
                  <a:lnTo>
                    <a:pt x="408" y="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877454" y="4677536"/>
              <a:ext cx="339138" cy="314415"/>
            </a:xfrm>
            <a:custGeom>
              <a:avLst/>
              <a:gdLst/>
              <a:ahLst/>
              <a:cxnLst/>
              <a:rect l="l" t="t" r="r" b="b"/>
              <a:pathLst>
                <a:path w="4374" h="4055" extrusionOk="0">
                  <a:moveTo>
                    <a:pt x="0" y="0"/>
                  </a:moveTo>
                  <a:lnTo>
                    <a:pt x="0" y="4055"/>
                  </a:lnTo>
                  <a:lnTo>
                    <a:pt x="4373" y="4055"/>
                  </a:lnTo>
                  <a:lnTo>
                    <a:pt x="437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1132545" y="4678233"/>
              <a:ext cx="84591" cy="314259"/>
            </a:xfrm>
            <a:custGeom>
              <a:avLst/>
              <a:gdLst/>
              <a:ahLst/>
              <a:cxnLst/>
              <a:rect l="l" t="t" r="r" b="b"/>
              <a:pathLst>
                <a:path w="1091" h="4053" extrusionOk="0">
                  <a:moveTo>
                    <a:pt x="0" y="0"/>
                  </a:moveTo>
                  <a:lnTo>
                    <a:pt x="0" y="4053"/>
                  </a:lnTo>
                  <a:lnTo>
                    <a:pt x="1090" y="4053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863110" y="4670635"/>
              <a:ext cx="367283" cy="13259"/>
            </a:xfrm>
            <a:custGeom>
              <a:avLst/>
              <a:gdLst/>
              <a:ahLst/>
              <a:cxnLst/>
              <a:rect l="l" t="t" r="r" b="b"/>
              <a:pathLst>
                <a:path w="4737" h="171" extrusionOk="0">
                  <a:moveTo>
                    <a:pt x="89" y="0"/>
                  </a:moveTo>
                  <a:cubicBezTo>
                    <a:pt x="45" y="0"/>
                    <a:pt x="0" y="38"/>
                    <a:pt x="0" y="89"/>
                  </a:cubicBezTo>
                  <a:cubicBezTo>
                    <a:pt x="0" y="134"/>
                    <a:pt x="45" y="171"/>
                    <a:pt x="89" y="171"/>
                  </a:cubicBezTo>
                  <a:lnTo>
                    <a:pt x="4647" y="171"/>
                  </a:lnTo>
                  <a:cubicBezTo>
                    <a:pt x="4699" y="171"/>
                    <a:pt x="4736" y="134"/>
                    <a:pt x="4736" y="89"/>
                  </a:cubicBezTo>
                  <a:cubicBezTo>
                    <a:pt x="4736" y="38"/>
                    <a:pt x="4699" y="0"/>
                    <a:pt x="4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172242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13378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094630" y="4737937"/>
              <a:ext cx="21245" cy="31635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05609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01709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978638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940025" y="4737937"/>
              <a:ext cx="21477" cy="31635"/>
            </a:xfrm>
            <a:custGeom>
              <a:avLst/>
              <a:gdLst/>
              <a:ahLst/>
              <a:cxnLst/>
              <a:rect l="l" t="t" r="r" b="b"/>
              <a:pathLst>
                <a:path w="277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6" y="40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90102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172242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13378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094630" y="4798882"/>
              <a:ext cx="21245" cy="31635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05609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01709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978638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940025" y="4798882"/>
              <a:ext cx="21477" cy="31635"/>
            </a:xfrm>
            <a:custGeom>
              <a:avLst/>
              <a:gdLst/>
              <a:ahLst/>
              <a:cxnLst/>
              <a:rect l="l" t="t" r="r" b="b"/>
              <a:pathLst>
                <a:path w="277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6" y="40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90102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1172242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113378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1094630" y="4859128"/>
              <a:ext cx="21245" cy="31635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105609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101709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978638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940025" y="4859128"/>
              <a:ext cx="21477" cy="31635"/>
            </a:xfrm>
            <a:custGeom>
              <a:avLst/>
              <a:gdLst/>
              <a:ahLst/>
              <a:cxnLst/>
              <a:rect l="l" t="t" r="r" b="b"/>
              <a:pathLst>
                <a:path w="277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6" y="40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90102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18"/>
          <p:cNvSpPr/>
          <p:nvPr/>
        </p:nvSpPr>
        <p:spPr>
          <a:xfrm>
            <a:off x="974105" y="445027"/>
            <a:ext cx="201223" cy="55949"/>
          </a:xfrm>
          <a:custGeom>
            <a:avLst/>
            <a:gdLst/>
            <a:ahLst/>
            <a:cxnLst/>
            <a:rect l="l" t="t" r="r" b="b"/>
            <a:pathLst>
              <a:path w="5329" h="1482" extrusionOk="0">
                <a:moveTo>
                  <a:pt x="2818" y="0"/>
                </a:moveTo>
                <a:cubicBezTo>
                  <a:pt x="2336" y="0"/>
                  <a:pt x="1943" y="408"/>
                  <a:pt x="1943" y="904"/>
                </a:cubicBezTo>
                <a:lnTo>
                  <a:pt x="1943" y="918"/>
                </a:lnTo>
                <a:cubicBezTo>
                  <a:pt x="1884" y="897"/>
                  <a:pt x="1824" y="882"/>
                  <a:pt x="1758" y="882"/>
                </a:cubicBezTo>
                <a:cubicBezTo>
                  <a:pt x="1617" y="882"/>
                  <a:pt x="1498" y="934"/>
                  <a:pt x="1395" y="1016"/>
                </a:cubicBezTo>
                <a:cubicBezTo>
                  <a:pt x="1297" y="890"/>
                  <a:pt x="1150" y="801"/>
                  <a:pt x="979" y="801"/>
                </a:cubicBezTo>
                <a:cubicBezTo>
                  <a:pt x="735" y="801"/>
                  <a:pt x="534" y="971"/>
                  <a:pt x="469" y="1194"/>
                </a:cubicBezTo>
                <a:cubicBezTo>
                  <a:pt x="461" y="1194"/>
                  <a:pt x="445" y="1185"/>
                  <a:pt x="431" y="1185"/>
                </a:cubicBezTo>
                <a:cubicBezTo>
                  <a:pt x="239" y="1185"/>
                  <a:pt x="68" y="1311"/>
                  <a:pt x="1" y="1482"/>
                </a:cubicBezTo>
                <a:lnTo>
                  <a:pt x="5315" y="1482"/>
                </a:lnTo>
                <a:cubicBezTo>
                  <a:pt x="5322" y="1444"/>
                  <a:pt x="5329" y="1407"/>
                  <a:pt x="5329" y="1363"/>
                </a:cubicBezTo>
                <a:cubicBezTo>
                  <a:pt x="5329" y="1030"/>
                  <a:pt x="5069" y="763"/>
                  <a:pt x="4751" y="763"/>
                </a:cubicBezTo>
                <a:cubicBezTo>
                  <a:pt x="4580" y="763"/>
                  <a:pt x="4433" y="838"/>
                  <a:pt x="4321" y="955"/>
                </a:cubicBezTo>
                <a:cubicBezTo>
                  <a:pt x="4217" y="838"/>
                  <a:pt x="4063" y="756"/>
                  <a:pt x="3892" y="756"/>
                </a:cubicBezTo>
                <a:cubicBezTo>
                  <a:pt x="3817" y="756"/>
                  <a:pt x="3751" y="770"/>
                  <a:pt x="3684" y="794"/>
                </a:cubicBezTo>
                <a:cubicBezTo>
                  <a:pt x="3632" y="349"/>
                  <a:pt x="3270" y="0"/>
                  <a:pt x="2818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8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18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965" name="Google Shape;965;p18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19"/>
          <p:cNvSpPr txBox="1">
            <a:spLocks noGrp="1"/>
          </p:cNvSpPr>
          <p:nvPr>
            <p:ph type="subTitle" idx="1"/>
          </p:nvPr>
        </p:nvSpPr>
        <p:spPr>
          <a:xfrm>
            <a:off x="4677249" y="1621688"/>
            <a:ext cx="3715800" cy="22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19"/>
          <p:cNvSpPr txBox="1">
            <a:spLocks noGrp="1"/>
          </p:cNvSpPr>
          <p:nvPr>
            <p:ph type="subTitle" idx="2"/>
          </p:nvPr>
        </p:nvSpPr>
        <p:spPr>
          <a:xfrm>
            <a:off x="750951" y="1621688"/>
            <a:ext cx="3715800" cy="22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19"/>
          <p:cNvSpPr/>
          <p:nvPr/>
        </p:nvSpPr>
        <p:spPr>
          <a:xfrm>
            <a:off x="329928" y="411308"/>
            <a:ext cx="230824" cy="68683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19"/>
          <p:cNvGrpSpPr/>
          <p:nvPr/>
        </p:nvGrpSpPr>
        <p:grpSpPr>
          <a:xfrm>
            <a:off x="7615505" y="4138690"/>
            <a:ext cx="1189160" cy="799971"/>
            <a:chOff x="7584680" y="4192527"/>
            <a:chExt cx="1189160" cy="799971"/>
          </a:xfrm>
        </p:grpSpPr>
        <p:grpSp>
          <p:nvGrpSpPr>
            <p:cNvPr id="1001" name="Google Shape;1001;p19"/>
            <p:cNvGrpSpPr/>
            <p:nvPr/>
          </p:nvGrpSpPr>
          <p:grpSpPr>
            <a:xfrm>
              <a:off x="7584680" y="4192527"/>
              <a:ext cx="533390" cy="795972"/>
              <a:chOff x="5752054" y="2896539"/>
              <a:chExt cx="727086" cy="1085021"/>
            </a:xfrm>
          </p:grpSpPr>
          <p:sp>
            <p:nvSpPr>
              <p:cNvPr id="1002" name="Google Shape;1002;p19"/>
              <p:cNvSpPr/>
              <p:nvPr/>
            </p:nvSpPr>
            <p:spPr>
              <a:xfrm>
                <a:off x="5955656" y="3243358"/>
                <a:ext cx="312937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6907" extrusionOk="0">
                    <a:moveTo>
                      <a:pt x="644" y="1"/>
                    </a:moveTo>
                    <a:lnTo>
                      <a:pt x="0" y="6906"/>
                    </a:lnTo>
                    <a:lnTo>
                      <a:pt x="2927" y="6906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6199442" y="3243358"/>
                <a:ext cx="76204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907" extrusionOk="0">
                    <a:moveTo>
                      <a:pt x="1" y="1"/>
                    </a:moveTo>
                    <a:lnTo>
                      <a:pt x="646" y="6906"/>
                    </a:lnTo>
                    <a:lnTo>
                      <a:pt x="712" y="690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674F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6109238" y="3243358"/>
                <a:ext cx="159354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907" extrusionOk="0">
                    <a:moveTo>
                      <a:pt x="82" y="1"/>
                    </a:moveTo>
                    <a:lnTo>
                      <a:pt x="0" y="6906"/>
                    </a:lnTo>
                    <a:lnTo>
                      <a:pt x="1490" y="6906"/>
                    </a:lnTo>
                    <a:lnTo>
                      <a:pt x="845" y="1"/>
                    </a:lnTo>
                    <a:close/>
                  </a:path>
                </a:pathLst>
              </a:custGeom>
              <a:solidFill>
                <a:srgbClr val="AA6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6090962" y="3513331"/>
                <a:ext cx="49271" cy="49271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461" y="46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6087114" y="3508522"/>
                <a:ext cx="57928" cy="5803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3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3"/>
                    </a:lnTo>
                    <a:lnTo>
                      <a:pt x="541" y="543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6090962" y="3634531"/>
                <a:ext cx="49271" cy="4916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461" y="459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6087114" y="3630576"/>
                <a:ext cx="57928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1" extrusionOk="0">
                    <a:moveTo>
                      <a:pt x="460" y="75"/>
                    </a:moveTo>
                    <a:lnTo>
                      <a:pt x="460" y="459"/>
                    </a:lnTo>
                    <a:lnTo>
                      <a:pt x="74" y="459"/>
                    </a:lnTo>
                    <a:lnTo>
                      <a:pt x="74" y="75"/>
                    </a:lnTo>
                    <a:close/>
                    <a:moveTo>
                      <a:pt x="1" y="0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6090962" y="3755623"/>
                <a:ext cx="49271" cy="50126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9" extrusionOk="0">
                    <a:moveTo>
                      <a:pt x="0" y="0"/>
                    </a:moveTo>
                    <a:lnTo>
                      <a:pt x="0" y="468"/>
                    </a:lnTo>
                    <a:lnTo>
                      <a:pt x="461" y="468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6087114" y="3751776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74"/>
                    </a:moveTo>
                    <a:lnTo>
                      <a:pt x="460" y="460"/>
                    </a:lnTo>
                    <a:lnTo>
                      <a:pt x="74" y="460"/>
                    </a:lnTo>
                    <a:lnTo>
                      <a:pt x="74" y="74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6090962" y="3876930"/>
                <a:ext cx="49271" cy="498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6087114" y="3872868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6090962" y="3391491"/>
                <a:ext cx="49271" cy="498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6087114" y="3387429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3"/>
                    </a:moveTo>
                    <a:lnTo>
                      <a:pt x="460" y="467"/>
                    </a:lnTo>
                    <a:lnTo>
                      <a:pt x="74" y="467"/>
                    </a:lnTo>
                    <a:lnTo>
                      <a:pt x="74" y="83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6057723" y="3202103"/>
                <a:ext cx="118848" cy="11895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113" extrusionOk="0">
                    <a:moveTo>
                      <a:pt x="53" y="1"/>
                    </a:moveTo>
                    <a:lnTo>
                      <a:pt x="0" y="52"/>
                    </a:lnTo>
                    <a:lnTo>
                      <a:pt x="1053" y="1112"/>
                    </a:lnTo>
                    <a:lnTo>
                      <a:pt x="1112" y="1054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>
                <a:off x="5886613" y="3031098"/>
                <a:ext cx="111153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5" extrusionOk="0">
                    <a:moveTo>
                      <a:pt x="972" y="0"/>
                    </a:moveTo>
                    <a:lnTo>
                      <a:pt x="454" y="511"/>
                    </a:lnTo>
                    <a:lnTo>
                      <a:pt x="461" y="520"/>
                    </a:lnTo>
                    <a:lnTo>
                      <a:pt x="1" y="978"/>
                    </a:lnTo>
                    <a:lnTo>
                      <a:pt x="68" y="1044"/>
                    </a:lnTo>
                    <a:lnTo>
                      <a:pt x="587" y="527"/>
                    </a:lnTo>
                    <a:lnTo>
                      <a:pt x="579" y="527"/>
                    </a:lnTo>
                    <a:lnTo>
                      <a:pt x="1039" y="6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>
                <a:off x="6012621" y="3120555"/>
                <a:ext cx="87960" cy="87212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16" extrusionOk="0">
                    <a:moveTo>
                      <a:pt x="401" y="111"/>
                    </a:moveTo>
                    <a:lnTo>
                      <a:pt x="712" y="415"/>
                    </a:lnTo>
                    <a:lnTo>
                      <a:pt x="422" y="705"/>
                    </a:lnTo>
                    <a:lnTo>
                      <a:pt x="111" y="401"/>
                    </a:lnTo>
                    <a:lnTo>
                      <a:pt x="401" y="111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2" y="815"/>
                    </a:lnTo>
                    <a:lnTo>
                      <a:pt x="822" y="415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5975428" y="3076094"/>
                <a:ext cx="85609" cy="9287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69" extrusionOk="0">
                    <a:moveTo>
                      <a:pt x="452" y="127"/>
                    </a:moveTo>
                    <a:lnTo>
                      <a:pt x="697" y="468"/>
                    </a:lnTo>
                    <a:lnTo>
                      <a:pt x="407" y="757"/>
                    </a:lnTo>
                    <a:lnTo>
                      <a:pt x="112" y="461"/>
                    </a:lnTo>
                    <a:lnTo>
                      <a:pt x="452" y="127"/>
                    </a:lnTo>
                    <a:close/>
                    <a:moveTo>
                      <a:pt x="459" y="1"/>
                    </a:moveTo>
                    <a:lnTo>
                      <a:pt x="0" y="461"/>
                    </a:lnTo>
                    <a:lnTo>
                      <a:pt x="407" y="869"/>
                    </a:lnTo>
                    <a:lnTo>
                      <a:pt x="800" y="476"/>
                    </a:lnTo>
                    <a:lnTo>
                      <a:pt x="45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5936631" y="3031098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511" y="127"/>
                    </a:moveTo>
                    <a:lnTo>
                      <a:pt x="756" y="466"/>
                    </a:lnTo>
                    <a:lnTo>
                      <a:pt x="407" y="815"/>
                    </a:lnTo>
                    <a:lnTo>
                      <a:pt x="111" y="527"/>
                    </a:lnTo>
                    <a:lnTo>
                      <a:pt x="511" y="127"/>
                    </a:lnTo>
                    <a:close/>
                    <a:moveTo>
                      <a:pt x="520" y="0"/>
                    </a:moveTo>
                    <a:lnTo>
                      <a:pt x="0" y="527"/>
                    </a:lnTo>
                    <a:lnTo>
                      <a:pt x="407" y="927"/>
                    </a:lnTo>
                    <a:lnTo>
                      <a:pt x="859" y="475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5973825" y="3075346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5896125" y="2985034"/>
                <a:ext cx="99930" cy="10719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003" extrusionOk="0">
                    <a:moveTo>
                      <a:pt x="571" y="127"/>
                    </a:moveTo>
                    <a:lnTo>
                      <a:pt x="831" y="483"/>
                    </a:lnTo>
                    <a:lnTo>
                      <a:pt x="424" y="883"/>
                    </a:lnTo>
                    <a:lnTo>
                      <a:pt x="112" y="579"/>
                    </a:lnTo>
                    <a:lnTo>
                      <a:pt x="571" y="127"/>
                    </a:lnTo>
                    <a:close/>
                    <a:moveTo>
                      <a:pt x="578" y="1"/>
                    </a:moveTo>
                    <a:lnTo>
                      <a:pt x="0" y="579"/>
                    </a:lnTo>
                    <a:lnTo>
                      <a:pt x="424" y="1002"/>
                    </a:lnTo>
                    <a:lnTo>
                      <a:pt x="934" y="490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5859039" y="2941535"/>
                <a:ext cx="103671" cy="111901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47" extrusionOk="0">
                    <a:moveTo>
                      <a:pt x="623" y="127"/>
                    </a:moveTo>
                    <a:lnTo>
                      <a:pt x="867" y="468"/>
                    </a:lnTo>
                    <a:lnTo>
                      <a:pt x="408" y="927"/>
                    </a:lnTo>
                    <a:lnTo>
                      <a:pt x="111" y="637"/>
                    </a:lnTo>
                    <a:lnTo>
                      <a:pt x="623" y="127"/>
                    </a:lnTo>
                    <a:close/>
                    <a:moveTo>
                      <a:pt x="630" y="1"/>
                    </a:moveTo>
                    <a:lnTo>
                      <a:pt x="1" y="637"/>
                    </a:lnTo>
                    <a:lnTo>
                      <a:pt x="408" y="1046"/>
                    </a:lnTo>
                    <a:lnTo>
                      <a:pt x="970" y="475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5820135" y="2896539"/>
                <a:ext cx="110298" cy="117886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103" extrusionOk="0">
                    <a:moveTo>
                      <a:pt x="683" y="125"/>
                    </a:moveTo>
                    <a:lnTo>
                      <a:pt x="927" y="466"/>
                    </a:lnTo>
                    <a:lnTo>
                      <a:pt x="409" y="985"/>
                    </a:lnTo>
                    <a:lnTo>
                      <a:pt x="112" y="696"/>
                    </a:lnTo>
                    <a:lnTo>
                      <a:pt x="683" y="125"/>
                    </a:lnTo>
                    <a:close/>
                    <a:moveTo>
                      <a:pt x="690" y="0"/>
                    </a:moveTo>
                    <a:lnTo>
                      <a:pt x="0" y="696"/>
                    </a:lnTo>
                    <a:lnTo>
                      <a:pt x="409" y="1103"/>
                    </a:lnTo>
                    <a:lnTo>
                      <a:pt x="1032" y="473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5857329" y="2940787"/>
                <a:ext cx="7460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75" y="698"/>
                    </a:lnTo>
                    <a:lnTo>
                      <a:pt x="698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5976924" y="3157856"/>
                <a:ext cx="87319" cy="8796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23" extrusionOk="0">
                    <a:moveTo>
                      <a:pt x="400" y="111"/>
                    </a:moveTo>
                    <a:lnTo>
                      <a:pt x="704" y="422"/>
                    </a:lnTo>
                    <a:lnTo>
                      <a:pt x="416" y="703"/>
                    </a:lnTo>
                    <a:lnTo>
                      <a:pt x="112" y="401"/>
                    </a:lnTo>
                    <a:lnTo>
                      <a:pt x="400" y="111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6" y="822"/>
                    </a:lnTo>
                    <a:lnTo>
                      <a:pt x="817" y="42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5932570" y="3120555"/>
                <a:ext cx="92877" cy="857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02" extrusionOk="0">
                    <a:moveTo>
                      <a:pt x="460" y="111"/>
                    </a:moveTo>
                    <a:lnTo>
                      <a:pt x="757" y="408"/>
                    </a:lnTo>
                    <a:lnTo>
                      <a:pt x="469" y="696"/>
                    </a:lnTo>
                    <a:lnTo>
                      <a:pt x="120" y="453"/>
                    </a:lnTo>
                    <a:lnTo>
                      <a:pt x="460" y="111"/>
                    </a:lnTo>
                    <a:close/>
                    <a:moveTo>
                      <a:pt x="460" y="1"/>
                    </a:moveTo>
                    <a:lnTo>
                      <a:pt x="1" y="460"/>
                    </a:lnTo>
                    <a:lnTo>
                      <a:pt x="476" y="801"/>
                    </a:lnTo>
                    <a:lnTo>
                      <a:pt x="869" y="40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5887575" y="3081865"/>
                <a:ext cx="98969" cy="9191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0" extrusionOk="0">
                    <a:moveTo>
                      <a:pt x="518" y="110"/>
                    </a:moveTo>
                    <a:lnTo>
                      <a:pt x="815" y="407"/>
                    </a:lnTo>
                    <a:lnTo>
                      <a:pt x="466" y="756"/>
                    </a:lnTo>
                    <a:lnTo>
                      <a:pt x="125" y="503"/>
                    </a:lnTo>
                    <a:lnTo>
                      <a:pt x="518" y="110"/>
                    </a:lnTo>
                    <a:close/>
                    <a:moveTo>
                      <a:pt x="518" y="0"/>
                    </a:moveTo>
                    <a:lnTo>
                      <a:pt x="0" y="518"/>
                    </a:lnTo>
                    <a:lnTo>
                      <a:pt x="473" y="859"/>
                    </a:lnTo>
                    <a:lnTo>
                      <a:pt x="925" y="40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5931822" y="3118845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5841618" y="3041359"/>
                <a:ext cx="106129" cy="99824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34" extrusionOk="0">
                    <a:moveTo>
                      <a:pt x="578" y="112"/>
                    </a:moveTo>
                    <a:lnTo>
                      <a:pt x="882" y="424"/>
                    </a:lnTo>
                    <a:lnTo>
                      <a:pt x="475" y="831"/>
                    </a:lnTo>
                    <a:lnTo>
                      <a:pt x="119" y="571"/>
                    </a:lnTo>
                    <a:lnTo>
                      <a:pt x="578" y="112"/>
                    </a:lnTo>
                    <a:close/>
                    <a:moveTo>
                      <a:pt x="578" y="0"/>
                    </a:moveTo>
                    <a:lnTo>
                      <a:pt x="0" y="578"/>
                    </a:lnTo>
                    <a:lnTo>
                      <a:pt x="482" y="934"/>
                    </a:lnTo>
                    <a:lnTo>
                      <a:pt x="992" y="424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9"/>
              <p:cNvSpPr/>
              <p:nvPr/>
            </p:nvSpPr>
            <p:spPr>
              <a:xfrm>
                <a:off x="5798012" y="3004058"/>
                <a:ext cx="110939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630" y="113"/>
                    </a:moveTo>
                    <a:lnTo>
                      <a:pt x="927" y="408"/>
                    </a:lnTo>
                    <a:lnTo>
                      <a:pt x="467" y="869"/>
                    </a:lnTo>
                    <a:lnTo>
                      <a:pt x="118" y="623"/>
                    </a:lnTo>
                    <a:lnTo>
                      <a:pt x="630" y="113"/>
                    </a:lnTo>
                    <a:close/>
                    <a:moveTo>
                      <a:pt x="630" y="1"/>
                    </a:moveTo>
                    <a:lnTo>
                      <a:pt x="1" y="630"/>
                    </a:lnTo>
                    <a:lnTo>
                      <a:pt x="474" y="972"/>
                    </a:lnTo>
                    <a:lnTo>
                      <a:pt x="1038" y="40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9"/>
              <p:cNvSpPr/>
              <p:nvPr/>
            </p:nvSpPr>
            <p:spPr>
              <a:xfrm>
                <a:off x="5752803" y="2965262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91" y="113"/>
                    </a:moveTo>
                    <a:lnTo>
                      <a:pt x="986" y="408"/>
                    </a:lnTo>
                    <a:lnTo>
                      <a:pt x="468" y="928"/>
                    </a:lnTo>
                    <a:lnTo>
                      <a:pt x="127" y="682"/>
                    </a:lnTo>
                    <a:lnTo>
                      <a:pt x="691" y="113"/>
                    </a:lnTo>
                    <a:close/>
                    <a:moveTo>
                      <a:pt x="691" y="1"/>
                    </a:moveTo>
                    <a:lnTo>
                      <a:pt x="1" y="691"/>
                    </a:lnTo>
                    <a:lnTo>
                      <a:pt x="475" y="1031"/>
                    </a:lnTo>
                    <a:lnTo>
                      <a:pt x="1098" y="40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9"/>
              <p:cNvSpPr/>
              <p:nvPr/>
            </p:nvSpPr>
            <p:spPr>
              <a:xfrm>
                <a:off x="5797264" y="3002562"/>
                <a:ext cx="74494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67" y="698"/>
                    </a:lnTo>
                    <a:lnTo>
                      <a:pt x="696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9"/>
              <p:cNvSpPr/>
              <p:nvPr/>
            </p:nvSpPr>
            <p:spPr>
              <a:xfrm>
                <a:off x="6234391" y="3377917"/>
                <a:ext cx="110191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45" extrusionOk="0">
                    <a:moveTo>
                      <a:pt x="963" y="1"/>
                    </a:moveTo>
                    <a:lnTo>
                      <a:pt x="453" y="511"/>
                    </a:lnTo>
                    <a:lnTo>
                      <a:pt x="453" y="520"/>
                    </a:lnTo>
                    <a:lnTo>
                      <a:pt x="1" y="979"/>
                    </a:lnTo>
                    <a:lnTo>
                      <a:pt x="67" y="1045"/>
                    </a:lnTo>
                    <a:lnTo>
                      <a:pt x="579" y="534"/>
                    </a:lnTo>
                    <a:lnTo>
                      <a:pt x="570" y="527"/>
                    </a:lnTo>
                    <a:lnTo>
                      <a:pt x="1031" y="67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9"/>
              <p:cNvSpPr/>
              <p:nvPr/>
            </p:nvSpPr>
            <p:spPr>
              <a:xfrm>
                <a:off x="6131469" y="3312187"/>
                <a:ext cx="87105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24" extrusionOk="0">
                    <a:moveTo>
                      <a:pt x="400" y="113"/>
                    </a:moveTo>
                    <a:lnTo>
                      <a:pt x="704" y="424"/>
                    </a:lnTo>
                    <a:lnTo>
                      <a:pt x="414" y="705"/>
                    </a:lnTo>
                    <a:lnTo>
                      <a:pt x="110" y="401"/>
                    </a:lnTo>
                    <a:lnTo>
                      <a:pt x="400" y="113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4" y="824"/>
                    </a:lnTo>
                    <a:lnTo>
                      <a:pt x="815" y="424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9"/>
              <p:cNvSpPr/>
              <p:nvPr/>
            </p:nvSpPr>
            <p:spPr>
              <a:xfrm>
                <a:off x="6170158" y="3350984"/>
                <a:ext cx="85716" cy="9287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69" extrusionOk="0">
                    <a:moveTo>
                      <a:pt x="401" y="112"/>
                    </a:moveTo>
                    <a:lnTo>
                      <a:pt x="691" y="408"/>
                    </a:lnTo>
                    <a:lnTo>
                      <a:pt x="349" y="749"/>
                    </a:lnTo>
                    <a:lnTo>
                      <a:pt x="104" y="408"/>
                    </a:lnTo>
                    <a:lnTo>
                      <a:pt x="401" y="112"/>
                    </a:lnTo>
                    <a:close/>
                    <a:moveTo>
                      <a:pt x="401" y="0"/>
                    </a:moveTo>
                    <a:lnTo>
                      <a:pt x="1" y="393"/>
                    </a:lnTo>
                    <a:lnTo>
                      <a:pt x="342" y="868"/>
                    </a:lnTo>
                    <a:lnTo>
                      <a:pt x="801" y="408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9"/>
              <p:cNvSpPr/>
              <p:nvPr/>
            </p:nvSpPr>
            <p:spPr>
              <a:xfrm>
                <a:off x="6202649" y="3389780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460" y="112"/>
                    </a:moveTo>
                    <a:lnTo>
                      <a:pt x="750" y="409"/>
                    </a:lnTo>
                    <a:lnTo>
                      <a:pt x="357" y="809"/>
                    </a:lnTo>
                    <a:lnTo>
                      <a:pt x="104" y="461"/>
                    </a:lnTo>
                    <a:lnTo>
                      <a:pt x="460" y="112"/>
                    </a:lnTo>
                    <a:close/>
                    <a:moveTo>
                      <a:pt x="460" y="0"/>
                    </a:moveTo>
                    <a:lnTo>
                      <a:pt x="1" y="454"/>
                    </a:lnTo>
                    <a:lnTo>
                      <a:pt x="342" y="927"/>
                    </a:lnTo>
                    <a:lnTo>
                      <a:pt x="860" y="40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9"/>
              <p:cNvSpPr/>
              <p:nvPr/>
            </p:nvSpPr>
            <p:spPr>
              <a:xfrm>
                <a:off x="6201152" y="3388177"/>
                <a:ext cx="56218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460" y="1"/>
                    </a:moveTo>
                    <a:lnTo>
                      <a:pt x="1" y="460"/>
                    </a:lnTo>
                    <a:lnTo>
                      <a:pt x="67" y="527"/>
                    </a:lnTo>
                    <a:lnTo>
                      <a:pt x="525" y="76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9"/>
              <p:cNvSpPr/>
              <p:nvPr/>
            </p:nvSpPr>
            <p:spPr>
              <a:xfrm>
                <a:off x="6235994" y="3428684"/>
                <a:ext cx="99075" cy="106129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3" extrusionOk="0">
                    <a:moveTo>
                      <a:pt x="503" y="111"/>
                    </a:moveTo>
                    <a:lnTo>
                      <a:pt x="815" y="422"/>
                    </a:lnTo>
                    <a:lnTo>
                      <a:pt x="363" y="874"/>
                    </a:lnTo>
                    <a:lnTo>
                      <a:pt x="103" y="518"/>
                    </a:lnTo>
                    <a:lnTo>
                      <a:pt x="503" y="111"/>
                    </a:lnTo>
                    <a:close/>
                    <a:moveTo>
                      <a:pt x="503" y="1"/>
                    </a:moveTo>
                    <a:lnTo>
                      <a:pt x="0" y="511"/>
                    </a:lnTo>
                    <a:lnTo>
                      <a:pt x="349" y="993"/>
                    </a:lnTo>
                    <a:lnTo>
                      <a:pt x="927" y="42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9"/>
              <p:cNvSpPr/>
              <p:nvPr/>
            </p:nvSpPr>
            <p:spPr>
              <a:xfrm>
                <a:off x="6268485" y="3467481"/>
                <a:ext cx="103885" cy="11093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38" extrusionOk="0">
                    <a:moveTo>
                      <a:pt x="562" y="111"/>
                    </a:moveTo>
                    <a:lnTo>
                      <a:pt x="859" y="408"/>
                    </a:lnTo>
                    <a:lnTo>
                      <a:pt x="349" y="918"/>
                    </a:lnTo>
                    <a:lnTo>
                      <a:pt x="103" y="578"/>
                    </a:lnTo>
                    <a:lnTo>
                      <a:pt x="562" y="111"/>
                    </a:lnTo>
                    <a:close/>
                    <a:moveTo>
                      <a:pt x="562" y="0"/>
                    </a:moveTo>
                    <a:lnTo>
                      <a:pt x="0" y="562"/>
                    </a:lnTo>
                    <a:lnTo>
                      <a:pt x="340" y="1037"/>
                    </a:lnTo>
                    <a:lnTo>
                      <a:pt x="971" y="408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9"/>
              <p:cNvSpPr/>
              <p:nvPr/>
            </p:nvSpPr>
            <p:spPr>
              <a:xfrm>
                <a:off x="6300976" y="3506277"/>
                <a:ext cx="110191" cy="117351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98" extrusionOk="0">
                    <a:moveTo>
                      <a:pt x="623" y="110"/>
                    </a:moveTo>
                    <a:lnTo>
                      <a:pt x="918" y="407"/>
                    </a:lnTo>
                    <a:lnTo>
                      <a:pt x="356" y="978"/>
                    </a:lnTo>
                    <a:lnTo>
                      <a:pt x="104" y="630"/>
                    </a:lnTo>
                    <a:lnTo>
                      <a:pt x="623" y="110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340" y="1097"/>
                    </a:lnTo>
                    <a:lnTo>
                      <a:pt x="1030" y="40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9"/>
              <p:cNvSpPr/>
              <p:nvPr/>
            </p:nvSpPr>
            <p:spPr>
              <a:xfrm>
                <a:off x="6299266" y="3504674"/>
                <a:ext cx="74600" cy="7449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30" y="1"/>
                    </a:moveTo>
                    <a:lnTo>
                      <a:pt x="0" y="631"/>
                    </a:lnTo>
                    <a:lnTo>
                      <a:pt x="68" y="696"/>
                    </a:lnTo>
                    <a:lnTo>
                      <a:pt x="697" y="74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9"/>
              <p:cNvSpPr/>
              <p:nvPr/>
            </p:nvSpPr>
            <p:spPr>
              <a:xfrm>
                <a:off x="6166952" y="3274887"/>
                <a:ext cx="88174" cy="8742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18" extrusionOk="0">
                    <a:moveTo>
                      <a:pt x="401" y="113"/>
                    </a:moveTo>
                    <a:lnTo>
                      <a:pt x="712" y="417"/>
                    </a:lnTo>
                    <a:lnTo>
                      <a:pt x="424" y="705"/>
                    </a:lnTo>
                    <a:lnTo>
                      <a:pt x="113" y="401"/>
                    </a:lnTo>
                    <a:lnTo>
                      <a:pt x="401" y="113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4" y="817"/>
                    </a:lnTo>
                    <a:lnTo>
                      <a:pt x="824" y="417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9"/>
              <p:cNvSpPr/>
              <p:nvPr/>
            </p:nvSpPr>
            <p:spPr>
              <a:xfrm>
                <a:off x="6205962" y="3313683"/>
                <a:ext cx="92663" cy="86571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10" extrusionOk="0">
                    <a:moveTo>
                      <a:pt x="407" y="106"/>
                    </a:moveTo>
                    <a:lnTo>
                      <a:pt x="747" y="356"/>
                    </a:lnTo>
                    <a:lnTo>
                      <a:pt x="407" y="698"/>
                    </a:lnTo>
                    <a:lnTo>
                      <a:pt x="110" y="401"/>
                    </a:lnTo>
                    <a:lnTo>
                      <a:pt x="407" y="106"/>
                    </a:lnTo>
                    <a:close/>
                    <a:moveTo>
                      <a:pt x="400" y="1"/>
                    </a:moveTo>
                    <a:lnTo>
                      <a:pt x="0" y="401"/>
                    </a:lnTo>
                    <a:lnTo>
                      <a:pt x="407" y="810"/>
                    </a:lnTo>
                    <a:lnTo>
                      <a:pt x="866" y="342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9"/>
              <p:cNvSpPr/>
              <p:nvPr/>
            </p:nvSpPr>
            <p:spPr>
              <a:xfrm>
                <a:off x="6244651" y="3346922"/>
                <a:ext cx="99182" cy="9212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2" extrusionOk="0">
                    <a:moveTo>
                      <a:pt x="460" y="106"/>
                    </a:moveTo>
                    <a:lnTo>
                      <a:pt x="808" y="349"/>
                    </a:lnTo>
                    <a:lnTo>
                      <a:pt x="408" y="750"/>
                    </a:lnTo>
                    <a:lnTo>
                      <a:pt x="111" y="454"/>
                    </a:lnTo>
                    <a:lnTo>
                      <a:pt x="460" y="106"/>
                    </a:lnTo>
                    <a:close/>
                    <a:moveTo>
                      <a:pt x="453" y="1"/>
                    </a:moveTo>
                    <a:lnTo>
                      <a:pt x="1" y="454"/>
                    </a:lnTo>
                    <a:lnTo>
                      <a:pt x="408" y="862"/>
                    </a:lnTo>
                    <a:lnTo>
                      <a:pt x="928" y="34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9"/>
              <p:cNvSpPr/>
              <p:nvPr/>
            </p:nvSpPr>
            <p:spPr>
              <a:xfrm>
                <a:off x="6243903" y="3345426"/>
                <a:ext cx="55469" cy="55576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20" extrusionOk="0">
                    <a:moveTo>
                      <a:pt x="453" y="1"/>
                    </a:moveTo>
                    <a:lnTo>
                      <a:pt x="1" y="452"/>
                    </a:lnTo>
                    <a:lnTo>
                      <a:pt x="67" y="520"/>
                    </a:lnTo>
                    <a:lnTo>
                      <a:pt x="518" y="68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9"/>
              <p:cNvSpPr/>
              <p:nvPr/>
            </p:nvSpPr>
            <p:spPr>
              <a:xfrm>
                <a:off x="6283448" y="3379520"/>
                <a:ext cx="106236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520" y="105"/>
                    </a:moveTo>
                    <a:lnTo>
                      <a:pt x="876" y="363"/>
                    </a:lnTo>
                    <a:lnTo>
                      <a:pt x="422" y="816"/>
                    </a:lnTo>
                    <a:lnTo>
                      <a:pt x="111" y="512"/>
                    </a:lnTo>
                    <a:lnTo>
                      <a:pt x="520" y="105"/>
                    </a:lnTo>
                    <a:close/>
                    <a:moveTo>
                      <a:pt x="511" y="0"/>
                    </a:moveTo>
                    <a:lnTo>
                      <a:pt x="1" y="512"/>
                    </a:lnTo>
                    <a:lnTo>
                      <a:pt x="422" y="927"/>
                    </a:lnTo>
                    <a:lnTo>
                      <a:pt x="993" y="356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9"/>
              <p:cNvSpPr/>
              <p:nvPr/>
            </p:nvSpPr>
            <p:spPr>
              <a:xfrm>
                <a:off x="6322244" y="3412011"/>
                <a:ext cx="110939" cy="104633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9" extrusionOk="0">
                    <a:moveTo>
                      <a:pt x="579" y="103"/>
                    </a:moveTo>
                    <a:lnTo>
                      <a:pt x="920" y="356"/>
                    </a:lnTo>
                    <a:lnTo>
                      <a:pt x="408" y="868"/>
                    </a:lnTo>
                    <a:lnTo>
                      <a:pt x="113" y="571"/>
                    </a:lnTo>
                    <a:lnTo>
                      <a:pt x="579" y="103"/>
                    </a:lnTo>
                    <a:close/>
                    <a:moveTo>
                      <a:pt x="571" y="0"/>
                    </a:moveTo>
                    <a:lnTo>
                      <a:pt x="1" y="571"/>
                    </a:lnTo>
                    <a:lnTo>
                      <a:pt x="408" y="978"/>
                    </a:lnTo>
                    <a:lnTo>
                      <a:pt x="1037" y="34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9"/>
              <p:cNvSpPr/>
              <p:nvPr/>
            </p:nvSpPr>
            <p:spPr>
              <a:xfrm>
                <a:off x="6361041" y="3445250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30" y="96"/>
                    </a:moveTo>
                    <a:lnTo>
                      <a:pt x="978" y="349"/>
                    </a:lnTo>
                    <a:lnTo>
                      <a:pt x="408" y="920"/>
                    </a:lnTo>
                    <a:lnTo>
                      <a:pt x="112" y="623"/>
                    </a:lnTo>
                    <a:lnTo>
                      <a:pt x="630" y="96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408" y="1030"/>
                    </a:lnTo>
                    <a:lnTo>
                      <a:pt x="1098" y="335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9"/>
              <p:cNvSpPr/>
              <p:nvPr/>
            </p:nvSpPr>
            <p:spPr>
              <a:xfrm>
                <a:off x="6359544" y="3443006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30" y="0"/>
                    </a:moveTo>
                    <a:lnTo>
                      <a:pt x="0" y="630"/>
                    </a:lnTo>
                    <a:lnTo>
                      <a:pt x="75" y="695"/>
                    </a:lnTo>
                    <a:lnTo>
                      <a:pt x="697" y="6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6056120" y="3200607"/>
                <a:ext cx="118955" cy="11895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113" extrusionOk="0">
                    <a:moveTo>
                      <a:pt x="1054" y="1"/>
                    </a:moveTo>
                    <a:lnTo>
                      <a:pt x="1" y="1059"/>
                    </a:lnTo>
                    <a:lnTo>
                      <a:pt x="60" y="1112"/>
                    </a:lnTo>
                    <a:lnTo>
                      <a:pt x="1112" y="59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6233536" y="3031098"/>
                <a:ext cx="111794" cy="11093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038" extrusionOk="0">
                    <a:moveTo>
                      <a:pt x="68" y="0"/>
                    </a:moveTo>
                    <a:lnTo>
                      <a:pt x="0" y="66"/>
                    </a:lnTo>
                    <a:lnTo>
                      <a:pt x="512" y="585"/>
                    </a:lnTo>
                    <a:lnTo>
                      <a:pt x="519" y="578"/>
                    </a:lnTo>
                    <a:lnTo>
                      <a:pt x="978" y="1037"/>
                    </a:lnTo>
                    <a:lnTo>
                      <a:pt x="1046" y="971"/>
                    </a:lnTo>
                    <a:lnTo>
                      <a:pt x="526" y="452"/>
                    </a:lnTo>
                    <a:lnTo>
                      <a:pt x="526" y="45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>
                <a:off x="6167914" y="3156894"/>
                <a:ext cx="87960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4" extrusionOk="0">
                    <a:moveTo>
                      <a:pt x="422" y="113"/>
                    </a:moveTo>
                    <a:lnTo>
                      <a:pt x="703" y="401"/>
                    </a:lnTo>
                    <a:lnTo>
                      <a:pt x="401" y="712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1" y="424"/>
                    </a:lnTo>
                    <a:lnTo>
                      <a:pt x="401" y="824"/>
                    </a:lnTo>
                    <a:lnTo>
                      <a:pt x="822" y="401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6206710" y="3119807"/>
                <a:ext cx="92663" cy="85716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2" extrusionOk="0">
                    <a:moveTo>
                      <a:pt x="408" y="111"/>
                    </a:moveTo>
                    <a:lnTo>
                      <a:pt x="749" y="452"/>
                    </a:lnTo>
                    <a:lnTo>
                      <a:pt x="408" y="696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393" y="801"/>
                    </a:lnTo>
                    <a:lnTo>
                      <a:pt x="866" y="460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>
                <a:off x="6245506" y="3080904"/>
                <a:ext cx="99075" cy="92022"/>
              </a:xfrm>
              <a:custGeom>
                <a:avLst/>
                <a:gdLst/>
                <a:ahLst/>
                <a:cxnLst/>
                <a:rect l="l" t="t" r="r" b="b"/>
                <a:pathLst>
                  <a:path w="927" h="861" extrusionOk="0">
                    <a:moveTo>
                      <a:pt x="407" y="112"/>
                    </a:moveTo>
                    <a:lnTo>
                      <a:pt x="807" y="512"/>
                    </a:lnTo>
                    <a:lnTo>
                      <a:pt x="459" y="756"/>
                    </a:lnTo>
                    <a:lnTo>
                      <a:pt x="110" y="409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9"/>
                    </a:lnTo>
                    <a:lnTo>
                      <a:pt x="452" y="861"/>
                    </a:lnTo>
                    <a:lnTo>
                      <a:pt x="927" y="52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>
                <a:off x="6243903" y="3118097"/>
                <a:ext cx="56218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74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5" y="461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9"/>
              <p:cNvSpPr/>
              <p:nvPr/>
            </p:nvSpPr>
            <p:spPr>
              <a:xfrm>
                <a:off x="6284196" y="3040611"/>
                <a:ext cx="106236" cy="99824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34" extrusionOk="0">
                    <a:moveTo>
                      <a:pt x="415" y="119"/>
                    </a:moveTo>
                    <a:lnTo>
                      <a:pt x="876" y="571"/>
                    </a:lnTo>
                    <a:lnTo>
                      <a:pt x="520" y="831"/>
                    </a:lnTo>
                    <a:lnTo>
                      <a:pt x="113" y="422"/>
                    </a:lnTo>
                    <a:lnTo>
                      <a:pt x="415" y="119"/>
                    </a:lnTo>
                    <a:close/>
                    <a:moveTo>
                      <a:pt x="415" y="0"/>
                    </a:moveTo>
                    <a:lnTo>
                      <a:pt x="1" y="422"/>
                    </a:lnTo>
                    <a:lnTo>
                      <a:pt x="513" y="934"/>
                    </a:lnTo>
                    <a:lnTo>
                      <a:pt x="993" y="578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9"/>
              <p:cNvSpPr/>
              <p:nvPr/>
            </p:nvSpPr>
            <p:spPr>
              <a:xfrm>
                <a:off x="6322992" y="3003310"/>
                <a:ext cx="111153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972" extrusionOk="0">
                    <a:moveTo>
                      <a:pt x="408" y="113"/>
                    </a:moveTo>
                    <a:lnTo>
                      <a:pt x="920" y="623"/>
                    </a:lnTo>
                    <a:lnTo>
                      <a:pt x="579" y="876"/>
                    </a:lnTo>
                    <a:lnTo>
                      <a:pt x="113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1" y="408"/>
                    </a:lnTo>
                    <a:lnTo>
                      <a:pt x="564" y="972"/>
                    </a:lnTo>
                    <a:lnTo>
                      <a:pt x="1039" y="637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9"/>
              <p:cNvSpPr/>
              <p:nvPr/>
            </p:nvSpPr>
            <p:spPr>
              <a:xfrm>
                <a:off x="6361789" y="2964514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09" y="111"/>
                    </a:moveTo>
                    <a:lnTo>
                      <a:pt x="979" y="682"/>
                    </a:lnTo>
                    <a:lnTo>
                      <a:pt x="632" y="927"/>
                    </a:lnTo>
                    <a:lnTo>
                      <a:pt x="112" y="408"/>
                    </a:lnTo>
                    <a:lnTo>
                      <a:pt x="409" y="111"/>
                    </a:lnTo>
                    <a:close/>
                    <a:moveTo>
                      <a:pt x="409" y="1"/>
                    </a:moveTo>
                    <a:lnTo>
                      <a:pt x="0" y="408"/>
                    </a:lnTo>
                    <a:lnTo>
                      <a:pt x="623" y="1031"/>
                    </a:lnTo>
                    <a:lnTo>
                      <a:pt x="1098" y="689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9"/>
              <p:cNvSpPr/>
              <p:nvPr/>
            </p:nvSpPr>
            <p:spPr>
              <a:xfrm>
                <a:off x="6360293" y="3001814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0" y="73"/>
                    </a:lnTo>
                    <a:lnTo>
                      <a:pt x="630" y="696"/>
                    </a:lnTo>
                    <a:lnTo>
                      <a:pt x="697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9"/>
              <p:cNvSpPr/>
              <p:nvPr/>
            </p:nvSpPr>
            <p:spPr>
              <a:xfrm>
                <a:off x="6130614" y="3121410"/>
                <a:ext cx="87212" cy="8710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15" extrusionOk="0">
                    <a:moveTo>
                      <a:pt x="415" y="110"/>
                    </a:moveTo>
                    <a:lnTo>
                      <a:pt x="705" y="400"/>
                    </a:lnTo>
                    <a:lnTo>
                      <a:pt x="401" y="704"/>
                    </a:lnTo>
                    <a:lnTo>
                      <a:pt x="111" y="414"/>
                    </a:lnTo>
                    <a:lnTo>
                      <a:pt x="415" y="110"/>
                    </a:lnTo>
                    <a:close/>
                    <a:moveTo>
                      <a:pt x="415" y="0"/>
                    </a:moveTo>
                    <a:lnTo>
                      <a:pt x="1" y="414"/>
                    </a:lnTo>
                    <a:lnTo>
                      <a:pt x="401" y="815"/>
                    </a:lnTo>
                    <a:lnTo>
                      <a:pt x="815" y="40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9"/>
              <p:cNvSpPr/>
              <p:nvPr/>
            </p:nvSpPr>
            <p:spPr>
              <a:xfrm>
                <a:off x="6169410" y="3077056"/>
                <a:ext cx="86464" cy="92663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67" extrusionOk="0">
                    <a:moveTo>
                      <a:pt x="356" y="118"/>
                    </a:moveTo>
                    <a:lnTo>
                      <a:pt x="698" y="459"/>
                    </a:lnTo>
                    <a:lnTo>
                      <a:pt x="401" y="756"/>
                    </a:lnTo>
                    <a:lnTo>
                      <a:pt x="104" y="467"/>
                    </a:lnTo>
                    <a:lnTo>
                      <a:pt x="356" y="118"/>
                    </a:lnTo>
                    <a:close/>
                    <a:moveTo>
                      <a:pt x="342" y="1"/>
                    </a:moveTo>
                    <a:lnTo>
                      <a:pt x="1" y="474"/>
                    </a:lnTo>
                    <a:lnTo>
                      <a:pt x="401" y="867"/>
                    </a:lnTo>
                    <a:lnTo>
                      <a:pt x="808" y="459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9"/>
              <p:cNvSpPr/>
              <p:nvPr/>
            </p:nvSpPr>
            <p:spPr>
              <a:xfrm>
                <a:off x="6202649" y="3031847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350" y="127"/>
                    </a:moveTo>
                    <a:lnTo>
                      <a:pt x="750" y="520"/>
                    </a:lnTo>
                    <a:lnTo>
                      <a:pt x="453" y="815"/>
                    </a:lnTo>
                    <a:lnTo>
                      <a:pt x="104" y="468"/>
                    </a:lnTo>
                    <a:lnTo>
                      <a:pt x="350" y="127"/>
                    </a:lnTo>
                    <a:close/>
                    <a:moveTo>
                      <a:pt x="342" y="0"/>
                    </a:moveTo>
                    <a:lnTo>
                      <a:pt x="1" y="475"/>
                    </a:lnTo>
                    <a:lnTo>
                      <a:pt x="453" y="927"/>
                    </a:lnTo>
                    <a:lnTo>
                      <a:pt x="860" y="520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9"/>
              <p:cNvSpPr/>
              <p:nvPr/>
            </p:nvSpPr>
            <p:spPr>
              <a:xfrm>
                <a:off x="6200191" y="3076094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76" y="1"/>
                    </a:moveTo>
                    <a:lnTo>
                      <a:pt x="1" y="68"/>
                    </a:lnTo>
                    <a:lnTo>
                      <a:pt x="461" y="527"/>
                    </a:lnTo>
                    <a:lnTo>
                      <a:pt x="527" y="46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9"/>
              <p:cNvSpPr/>
              <p:nvPr/>
            </p:nvSpPr>
            <p:spPr>
              <a:xfrm>
                <a:off x="6235246" y="2985889"/>
                <a:ext cx="99075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5" extrusionOk="0">
                    <a:moveTo>
                      <a:pt x="363" y="119"/>
                    </a:moveTo>
                    <a:lnTo>
                      <a:pt x="815" y="578"/>
                    </a:lnTo>
                    <a:lnTo>
                      <a:pt x="510" y="882"/>
                    </a:lnTo>
                    <a:lnTo>
                      <a:pt x="103" y="475"/>
                    </a:lnTo>
                    <a:lnTo>
                      <a:pt x="363" y="119"/>
                    </a:lnTo>
                    <a:close/>
                    <a:moveTo>
                      <a:pt x="349" y="0"/>
                    </a:moveTo>
                    <a:lnTo>
                      <a:pt x="0" y="482"/>
                    </a:lnTo>
                    <a:lnTo>
                      <a:pt x="510" y="994"/>
                    </a:lnTo>
                    <a:lnTo>
                      <a:pt x="927" y="578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9"/>
              <p:cNvSpPr/>
              <p:nvPr/>
            </p:nvSpPr>
            <p:spPr>
              <a:xfrm>
                <a:off x="6267737" y="2942283"/>
                <a:ext cx="104633" cy="11115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40" extrusionOk="0">
                    <a:moveTo>
                      <a:pt x="347" y="120"/>
                    </a:moveTo>
                    <a:lnTo>
                      <a:pt x="859" y="630"/>
                    </a:lnTo>
                    <a:lnTo>
                      <a:pt x="569" y="927"/>
                    </a:lnTo>
                    <a:lnTo>
                      <a:pt x="103" y="468"/>
                    </a:lnTo>
                    <a:lnTo>
                      <a:pt x="347" y="120"/>
                    </a:lnTo>
                    <a:close/>
                    <a:moveTo>
                      <a:pt x="340" y="1"/>
                    </a:moveTo>
                    <a:lnTo>
                      <a:pt x="0" y="476"/>
                    </a:lnTo>
                    <a:lnTo>
                      <a:pt x="569" y="1039"/>
                    </a:lnTo>
                    <a:lnTo>
                      <a:pt x="978" y="63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9"/>
              <p:cNvSpPr/>
              <p:nvPr/>
            </p:nvSpPr>
            <p:spPr>
              <a:xfrm>
                <a:off x="6300014" y="2897287"/>
                <a:ext cx="111153" cy="117138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96" extrusionOk="0">
                    <a:moveTo>
                      <a:pt x="356" y="127"/>
                    </a:moveTo>
                    <a:lnTo>
                      <a:pt x="920" y="689"/>
                    </a:lnTo>
                    <a:lnTo>
                      <a:pt x="632" y="986"/>
                    </a:lnTo>
                    <a:lnTo>
                      <a:pt x="105" y="466"/>
                    </a:lnTo>
                    <a:lnTo>
                      <a:pt x="356" y="127"/>
                    </a:lnTo>
                    <a:close/>
                    <a:moveTo>
                      <a:pt x="342" y="0"/>
                    </a:moveTo>
                    <a:lnTo>
                      <a:pt x="0" y="473"/>
                    </a:lnTo>
                    <a:lnTo>
                      <a:pt x="632" y="1096"/>
                    </a:lnTo>
                    <a:lnTo>
                      <a:pt x="1039" y="68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9"/>
              <p:cNvSpPr/>
              <p:nvPr/>
            </p:nvSpPr>
            <p:spPr>
              <a:xfrm>
                <a:off x="6298518" y="2941535"/>
                <a:ext cx="7460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8" y="1"/>
                    </a:moveTo>
                    <a:lnTo>
                      <a:pt x="0" y="68"/>
                    </a:lnTo>
                    <a:lnTo>
                      <a:pt x="630" y="698"/>
                    </a:lnTo>
                    <a:lnTo>
                      <a:pt x="697" y="630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9"/>
              <p:cNvSpPr/>
              <p:nvPr/>
            </p:nvSpPr>
            <p:spPr>
              <a:xfrm>
                <a:off x="5885865" y="3378665"/>
                <a:ext cx="112649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31" extrusionOk="0">
                    <a:moveTo>
                      <a:pt x="75" y="1"/>
                    </a:moveTo>
                    <a:lnTo>
                      <a:pt x="0" y="69"/>
                    </a:lnTo>
                    <a:lnTo>
                      <a:pt x="520" y="579"/>
                    </a:lnTo>
                    <a:lnTo>
                      <a:pt x="527" y="572"/>
                    </a:lnTo>
                    <a:lnTo>
                      <a:pt x="979" y="1031"/>
                    </a:lnTo>
                    <a:lnTo>
                      <a:pt x="1053" y="965"/>
                    </a:lnTo>
                    <a:lnTo>
                      <a:pt x="534" y="453"/>
                    </a:lnTo>
                    <a:lnTo>
                      <a:pt x="527" y="45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9"/>
              <p:cNvSpPr/>
              <p:nvPr/>
            </p:nvSpPr>
            <p:spPr>
              <a:xfrm>
                <a:off x="5976176" y="3275742"/>
                <a:ext cx="87319" cy="8731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16" y="112"/>
                    </a:moveTo>
                    <a:lnTo>
                      <a:pt x="704" y="400"/>
                    </a:lnTo>
                    <a:lnTo>
                      <a:pt x="400" y="704"/>
                    </a:lnTo>
                    <a:lnTo>
                      <a:pt x="112" y="416"/>
                    </a:lnTo>
                    <a:lnTo>
                      <a:pt x="416" y="112"/>
                    </a:lnTo>
                    <a:close/>
                    <a:moveTo>
                      <a:pt x="416" y="0"/>
                    </a:moveTo>
                    <a:lnTo>
                      <a:pt x="0" y="416"/>
                    </a:lnTo>
                    <a:lnTo>
                      <a:pt x="400" y="816"/>
                    </a:lnTo>
                    <a:lnTo>
                      <a:pt x="816" y="400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9"/>
              <p:cNvSpPr/>
              <p:nvPr/>
            </p:nvSpPr>
            <p:spPr>
              <a:xfrm>
                <a:off x="5931822" y="3314645"/>
                <a:ext cx="92663" cy="86357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8" extrusionOk="0">
                    <a:moveTo>
                      <a:pt x="467" y="104"/>
                    </a:moveTo>
                    <a:lnTo>
                      <a:pt x="757" y="401"/>
                    </a:lnTo>
                    <a:lnTo>
                      <a:pt x="460" y="689"/>
                    </a:lnTo>
                    <a:lnTo>
                      <a:pt x="127" y="356"/>
                    </a:lnTo>
                    <a:lnTo>
                      <a:pt x="467" y="104"/>
                    </a:lnTo>
                    <a:close/>
                    <a:moveTo>
                      <a:pt x="476" y="1"/>
                    </a:moveTo>
                    <a:lnTo>
                      <a:pt x="1" y="340"/>
                    </a:lnTo>
                    <a:lnTo>
                      <a:pt x="460" y="808"/>
                    </a:lnTo>
                    <a:lnTo>
                      <a:pt x="867" y="401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9"/>
              <p:cNvSpPr/>
              <p:nvPr/>
            </p:nvSpPr>
            <p:spPr>
              <a:xfrm>
                <a:off x="5886613" y="3347884"/>
                <a:ext cx="99182" cy="9191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0" extrusionOk="0">
                    <a:moveTo>
                      <a:pt x="468" y="104"/>
                    </a:moveTo>
                    <a:lnTo>
                      <a:pt x="817" y="453"/>
                    </a:lnTo>
                    <a:lnTo>
                      <a:pt x="520" y="741"/>
                    </a:lnTo>
                    <a:lnTo>
                      <a:pt x="127" y="348"/>
                    </a:lnTo>
                    <a:lnTo>
                      <a:pt x="468" y="104"/>
                    </a:lnTo>
                    <a:close/>
                    <a:moveTo>
                      <a:pt x="475" y="1"/>
                    </a:moveTo>
                    <a:lnTo>
                      <a:pt x="1" y="333"/>
                    </a:lnTo>
                    <a:lnTo>
                      <a:pt x="520" y="860"/>
                    </a:lnTo>
                    <a:lnTo>
                      <a:pt x="927" y="453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9"/>
              <p:cNvSpPr/>
              <p:nvPr/>
            </p:nvSpPr>
            <p:spPr>
              <a:xfrm>
                <a:off x="5931074" y="3345426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6" y="1"/>
                    </a:moveTo>
                    <a:lnTo>
                      <a:pt x="1" y="75"/>
                    </a:lnTo>
                    <a:lnTo>
                      <a:pt x="459" y="527"/>
                    </a:lnTo>
                    <a:lnTo>
                      <a:pt x="527" y="460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9"/>
              <p:cNvSpPr/>
              <p:nvPr/>
            </p:nvSpPr>
            <p:spPr>
              <a:xfrm>
                <a:off x="5840763" y="3380268"/>
                <a:ext cx="106236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474" y="105"/>
                    </a:moveTo>
                    <a:lnTo>
                      <a:pt x="883" y="512"/>
                    </a:lnTo>
                    <a:lnTo>
                      <a:pt x="579" y="816"/>
                    </a:lnTo>
                    <a:lnTo>
                      <a:pt x="127" y="365"/>
                    </a:lnTo>
                    <a:lnTo>
                      <a:pt x="474" y="105"/>
                    </a:lnTo>
                    <a:close/>
                    <a:moveTo>
                      <a:pt x="490" y="0"/>
                    </a:moveTo>
                    <a:lnTo>
                      <a:pt x="1" y="349"/>
                    </a:lnTo>
                    <a:lnTo>
                      <a:pt x="579" y="927"/>
                    </a:lnTo>
                    <a:lnTo>
                      <a:pt x="993" y="512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9"/>
              <p:cNvSpPr/>
              <p:nvPr/>
            </p:nvSpPr>
            <p:spPr>
              <a:xfrm>
                <a:off x="5797264" y="3412759"/>
                <a:ext cx="110939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467" y="105"/>
                    </a:moveTo>
                    <a:lnTo>
                      <a:pt x="925" y="571"/>
                    </a:lnTo>
                    <a:lnTo>
                      <a:pt x="637" y="861"/>
                    </a:lnTo>
                    <a:lnTo>
                      <a:pt x="125" y="349"/>
                    </a:lnTo>
                    <a:lnTo>
                      <a:pt x="467" y="105"/>
                    </a:lnTo>
                    <a:close/>
                    <a:moveTo>
                      <a:pt x="474" y="0"/>
                    </a:moveTo>
                    <a:lnTo>
                      <a:pt x="1" y="342"/>
                    </a:lnTo>
                    <a:lnTo>
                      <a:pt x="637" y="971"/>
                    </a:lnTo>
                    <a:lnTo>
                      <a:pt x="1037" y="571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9"/>
              <p:cNvSpPr/>
              <p:nvPr/>
            </p:nvSpPr>
            <p:spPr>
              <a:xfrm>
                <a:off x="5752054" y="3445250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68" y="103"/>
                    </a:moveTo>
                    <a:lnTo>
                      <a:pt x="986" y="630"/>
                    </a:lnTo>
                    <a:lnTo>
                      <a:pt x="698" y="920"/>
                    </a:lnTo>
                    <a:lnTo>
                      <a:pt x="127" y="356"/>
                    </a:lnTo>
                    <a:lnTo>
                      <a:pt x="468" y="103"/>
                    </a:lnTo>
                    <a:close/>
                    <a:moveTo>
                      <a:pt x="475" y="0"/>
                    </a:moveTo>
                    <a:lnTo>
                      <a:pt x="0" y="342"/>
                    </a:lnTo>
                    <a:lnTo>
                      <a:pt x="698" y="1030"/>
                    </a:lnTo>
                    <a:lnTo>
                      <a:pt x="1098" y="63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9"/>
              <p:cNvSpPr/>
              <p:nvPr/>
            </p:nvSpPr>
            <p:spPr>
              <a:xfrm>
                <a:off x="5796302" y="3443754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1" y="66"/>
                    </a:lnTo>
                    <a:lnTo>
                      <a:pt x="632" y="695"/>
                    </a:lnTo>
                    <a:lnTo>
                      <a:pt x="698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9"/>
              <p:cNvSpPr/>
              <p:nvPr/>
            </p:nvSpPr>
            <p:spPr>
              <a:xfrm>
                <a:off x="6013369" y="3311439"/>
                <a:ext cx="88174" cy="87853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2" extrusionOk="0">
                    <a:moveTo>
                      <a:pt x="424" y="111"/>
                    </a:moveTo>
                    <a:lnTo>
                      <a:pt x="705" y="401"/>
                    </a:lnTo>
                    <a:lnTo>
                      <a:pt x="401" y="712"/>
                    </a:lnTo>
                    <a:lnTo>
                      <a:pt x="113" y="422"/>
                    </a:lnTo>
                    <a:lnTo>
                      <a:pt x="424" y="111"/>
                    </a:lnTo>
                    <a:close/>
                    <a:moveTo>
                      <a:pt x="424" y="0"/>
                    </a:moveTo>
                    <a:lnTo>
                      <a:pt x="1" y="422"/>
                    </a:lnTo>
                    <a:lnTo>
                      <a:pt x="401" y="822"/>
                    </a:lnTo>
                    <a:lnTo>
                      <a:pt x="824" y="40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9"/>
              <p:cNvSpPr/>
              <p:nvPr/>
            </p:nvSpPr>
            <p:spPr>
              <a:xfrm>
                <a:off x="5976176" y="3350236"/>
                <a:ext cx="85609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76" extrusionOk="0">
                    <a:moveTo>
                      <a:pt x="407" y="112"/>
                    </a:moveTo>
                    <a:lnTo>
                      <a:pt x="697" y="407"/>
                    </a:lnTo>
                    <a:lnTo>
                      <a:pt x="452" y="749"/>
                    </a:lnTo>
                    <a:lnTo>
                      <a:pt x="112" y="407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461" y="875"/>
                    </a:lnTo>
                    <a:lnTo>
                      <a:pt x="800" y="40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9"/>
              <p:cNvSpPr/>
              <p:nvPr/>
            </p:nvSpPr>
            <p:spPr>
              <a:xfrm>
                <a:off x="5937380" y="3388925"/>
                <a:ext cx="91915" cy="9918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8" extrusionOk="0">
                    <a:moveTo>
                      <a:pt x="408" y="113"/>
                    </a:moveTo>
                    <a:lnTo>
                      <a:pt x="756" y="469"/>
                    </a:lnTo>
                    <a:lnTo>
                      <a:pt x="504" y="808"/>
                    </a:lnTo>
                    <a:lnTo>
                      <a:pt x="112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520" y="927"/>
                    </a:lnTo>
                    <a:lnTo>
                      <a:pt x="859" y="453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9"/>
              <p:cNvSpPr/>
              <p:nvPr/>
            </p:nvSpPr>
            <p:spPr>
              <a:xfrm>
                <a:off x="5974573" y="3388177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7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7" y="453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9"/>
              <p:cNvSpPr/>
              <p:nvPr/>
            </p:nvSpPr>
            <p:spPr>
              <a:xfrm>
                <a:off x="5897087" y="3427722"/>
                <a:ext cx="98969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95" extrusionOk="0">
                    <a:moveTo>
                      <a:pt x="422" y="113"/>
                    </a:moveTo>
                    <a:lnTo>
                      <a:pt x="822" y="520"/>
                    </a:lnTo>
                    <a:lnTo>
                      <a:pt x="569" y="876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0" y="424"/>
                    </a:lnTo>
                    <a:lnTo>
                      <a:pt x="578" y="995"/>
                    </a:lnTo>
                    <a:lnTo>
                      <a:pt x="925" y="513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9"/>
              <p:cNvSpPr/>
              <p:nvPr/>
            </p:nvSpPr>
            <p:spPr>
              <a:xfrm>
                <a:off x="5859787" y="3466733"/>
                <a:ext cx="103885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45" extrusionOk="0">
                    <a:moveTo>
                      <a:pt x="408" y="111"/>
                    </a:moveTo>
                    <a:lnTo>
                      <a:pt x="867" y="578"/>
                    </a:lnTo>
                    <a:lnTo>
                      <a:pt x="623" y="918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0"/>
                    </a:moveTo>
                    <a:lnTo>
                      <a:pt x="1" y="408"/>
                    </a:lnTo>
                    <a:lnTo>
                      <a:pt x="630" y="1044"/>
                    </a:lnTo>
                    <a:lnTo>
                      <a:pt x="972" y="569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9"/>
              <p:cNvSpPr/>
              <p:nvPr/>
            </p:nvSpPr>
            <p:spPr>
              <a:xfrm>
                <a:off x="5821097" y="3505529"/>
                <a:ext cx="110084" cy="117138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96" extrusionOk="0">
                    <a:moveTo>
                      <a:pt x="407" y="110"/>
                    </a:moveTo>
                    <a:lnTo>
                      <a:pt x="925" y="637"/>
                    </a:lnTo>
                    <a:lnTo>
                      <a:pt x="681" y="978"/>
                    </a:lnTo>
                    <a:lnTo>
                      <a:pt x="110" y="407"/>
                    </a:lnTo>
                    <a:lnTo>
                      <a:pt x="407" y="110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688" y="1096"/>
                    </a:lnTo>
                    <a:lnTo>
                      <a:pt x="1030" y="623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9"/>
              <p:cNvSpPr/>
              <p:nvPr/>
            </p:nvSpPr>
            <p:spPr>
              <a:xfrm>
                <a:off x="5858077" y="3504674"/>
                <a:ext cx="74600" cy="7449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8" y="1"/>
                    </a:moveTo>
                    <a:lnTo>
                      <a:pt x="1" y="67"/>
                    </a:lnTo>
                    <a:lnTo>
                      <a:pt x="632" y="696"/>
                    </a:lnTo>
                    <a:lnTo>
                      <a:pt x="698" y="62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5" name="Google Shape;1085;p19"/>
            <p:cNvSpPr/>
            <p:nvPr/>
          </p:nvSpPr>
          <p:spPr>
            <a:xfrm>
              <a:off x="8024288" y="4784080"/>
              <a:ext cx="749552" cy="204402"/>
            </a:xfrm>
            <a:custGeom>
              <a:avLst/>
              <a:gdLst/>
              <a:ahLst/>
              <a:cxnLst/>
              <a:rect l="l" t="t" r="r" b="b"/>
              <a:pathLst>
                <a:path w="9560" h="2607" extrusionOk="0">
                  <a:moveTo>
                    <a:pt x="6988" y="1"/>
                  </a:moveTo>
                  <a:cubicBezTo>
                    <a:pt x="6936" y="1"/>
                    <a:pt x="6884" y="17"/>
                    <a:pt x="6840" y="51"/>
                  </a:cubicBezTo>
                  <a:cubicBezTo>
                    <a:pt x="6758" y="110"/>
                    <a:pt x="6639" y="370"/>
                    <a:pt x="6522" y="718"/>
                  </a:cubicBezTo>
                  <a:cubicBezTo>
                    <a:pt x="6461" y="592"/>
                    <a:pt x="6403" y="503"/>
                    <a:pt x="6358" y="466"/>
                  </a:cubicBezTo>
                  <a:cubicBezTo>
                    <a:pt x="6314" y="432"/>
                    <a:pt x="6262" y="415"/>
                    <a:pt x="6210" y="415"/>
                  </a:cubicBezTo>
                  <a:cubicBezTo>
                    <a:pt x="6158" y="415"/>
                    <a:pt x="6106" y="432"/>
                    <a:pt x="6061" y="466"/>
                  </a:cubicBezTo>
                  <a:cubicBezTo>
                    <a:pt x="5965" y="547"/>
                    <a:pt x="5810" y="896"/>
                    <a:pt x="5677" y="1355"/>
                  </a:cubicBezTo>
                  <a:cubicBezTo>
                    <a:pt x="5640" y="1303"/>
                    <a:pt x="5609" y="1266"/>
                    <a:pt x="5581" y="1252"/>
                  </a:cubicBezTo>
                  <a:cubicBezTo>
                    <a:pt x="5536" y="1225"/>
                    <a:pt x="5484" y="1212"/>
                    <a:pt x="5432" y="1212"/>
                  </a:cubicBezTo>
                  <a:cubicBezTo>
                    <a:pt x="5380" y="1212"/>
                    <a:pt x="5328" y="1225"/>
                    <a:pt x="5284" y="1252"/>
                  </a:cubicBezTo>
                  <a:cubicBezTo>
                    <a:pt x="5209" y="1296"/>
                    <a:pt x="5106" y="1474"/>
                    <a:pt x="5003" y="1710"/>
                  </a:cubicBezTo>
                  <a:cubicBezTo>
                    <a:pt x="4928" y="1570"/>
                    <a:pt x="4854" y="1474"/>
                    <a:pt x="4802" y="1444"/>
                  </a:cubicBezTo>
                  <a:cubicBezTo>
                    <a:pt x="4758" y="1414"/>
                    <a:pt x="4706" y="1400"/>
                    <a:pt x="4653" y="1400"/>
                  </a:cubicBezTo>
                  <a:cubicBezTo>
                    <a:pt x="4601" y="1400"/>
                    <a:pt x="4549" y="1414"/>
                    <a:pt x="4505" y="1444"/>
                  </a:cubicBezTo>
                  <a:cubicBezTo>
                    <a:pt x="4402" y="1509"/>
                    <a:pt x="4217" y="1865"/>
                    <a:pt x="4076" y="2295"/>
                  </a:cubicBezTo>
                  <a:cubicBezTo>
                    <a:pt x="4039" y="2237"/>
                    <a:pt x="4009" y="2199"/>
                    <a:pt x="3987" y="2176"/>
                  </a:cubicBezTo>
                  <a:cubicBezTo>
                    <a:pt x="3957" y="2159"/>
                    <a:pt x="3922" y="2150"/>
                    <a:pt x="3887" y="2150"/>
                  </a:cubicBezTo>
                  <a:cubicBezTo>
                    <a:pt x="3852" y="2150"/>
                    <a:pt x="3817" y="2159"/>
                    <a:pt x="3787" y="2176"/>
                  </a:cubicBezTo>
                  <a:cubicBezTo>
                    <a:pt x="3749" y="2199"/>
                    <a:pt x="3714" y="2265"/>
                    <a:pt x="3669" y="2347"/>
                  </a:cubicBezTo>
                  <a:cubicBezTo>
                    <a:pt x="3616" y="1814"/>
                    <a:pt x="3358" y="1214"/>
                    <a:pt x="3239" y="1132"/>
                  </a:cubicBezTo>
                  <a:cubicBezTo>
                    <a:pt x="3209" y="1110"/>
                    <a:pt x="3174" y="1099"/>
                    <a:pt x="3139" y="1099"/>
                  </a:cubicBezTo>
                  <a:cubicBezTo>
                    <a:pt x="3104" y="1099"/>
                    <a:pt x="3068" y="1110"/>
                    <a:pt x="3038" y="1132"/>
                  </a:cubicBezTo>
                  <a:cubicBezTo>
                    <a:pt x="2972" y="1177"/>
                    <a:pt x="2869" y="1392"/>
                    <a:pt x="2780" y="1659"/>
                  </a:cubicBezTo>
                  <a:cubicBezTo>
                    <a:pt x="2623" y="1044"/>
                    <a:pt x="2364" y="496"/>
                    <a:pt x="2223" y="398"/>
                  </a:cubicBezTo>
                  <a:cubicBezTo>
                    <a:pt x="2175" y="365"/>
                    <a:pt x="2120" y="349"/>
                    <a:pt x="2065" y="349"/>
                  </a:cubicBezTo>
                  <a:cubicBezTo>
                    <a:pt x="2010" y="349"/>
                    <a:pt x="1957" y="365"/>
                    <a:pt x="1912" y="398"/>
                  </a:cubicBezTo>
                  <a:cubicBezTo>
                    <a:pt x="1779" y="487"/>
                    <a:pt x="1556" y="962"/>
                    <a:pt x="1409" y="1533"/>
                  </a:cubicBezTo>
                  <a:cubicBezTo>
                    <a:pt x="1409" y="1525"/>
                    <a:pt x="1402" y="1525"/>
                    <a:pt x="1402" y="1525"/>
                  </a:cubicBezTo>
                  <a:cubicBezTo>
                    <a:pt x="1353" y="1495"/>
                    <a:pt x="1297" y="1480"/>
                    <a:pt x="1242" y="1480"/>
                  </a:cubicBezTo>
                  <a:cubicBezTo>
                    <a:pt x="1186" y="1480"/>
                    <a:pt x="1131" y="1495"/>
                    <a:pt x="1082" y="1525"/>
                  </a:cubicBezTo>
                  <a:cubicBezTo>
                    <a:pt x="957" y="1591"/>
                    <a:pt x="749" y="1954"/>
                    <a:pt x="601" y="2392"/>
                  </a:cubicBezTo>
                  <a:cubicBezTo>
                    <a:pt x="548" y="2288"/>
                    <a:pt x="497" y="2214"/>
                    <a:pt x="459" y="2185"/>
                  </a:cubicBezTo>
                  <a:cubicBezTo>
                    <a:pt x="426" y="2163"/>
                    <a:pt x="386" y="2152"/>
                    <a:pt x="345" y="2152"/>
                  </a:cubicBezTo>
                  <a:cubicBezTo>
                    <a:pt x="304" y="2152"/>
                    <a:pt x="264" y="2163"/>
                    <a:pt x="230" y="2185"/>
                  </a:cubicBezTo>
                  <a:cubicBezTo>
                    <a:pt x="171" y="2230"/>
                    <a:pt x="82" y="2384"/>
                    <a:pt x="0" y="2607"/>
                  </a:cubicBezTo>
                  <a:lnTo>
                    <a:pt x="9559" y="2607"/>
                  </a:lnTo>
                  <a:lnTo>
                    <a:pt x="9559" y="1954"/>
                  </a:lnTo>
                  <a:cubicBezTo>
                    <a:pt x="9419" y="1465"/>
                    <a:pt x="9241" y="1074"/>
                    <a:pt x="9138" y="992"/>
                  </a:cubicBezTo>
                  <a:cubicBezTo>
                    <a:pt x="9093" y="958"/>
                    <a:pt x="9041" y="941"/>
                    <a:pt x="8989" y="941"/>
                  </a:cubicBezTo>
                  <a:cubicBezTo>
                    <a:pt x="8937" y="941"/>
                    <a:pt x="8885" y="958"/>
                    <a:pt x="8841" y="992"/>
                  </a:cubicBezTo>
                  <a:cubicBezTo>
                    <a:pt x="8752" y="1058"/>
                    <a:pt x="8618" y="1341"/>
                    <a:pt x="8499" y="1710"/>
                  </a:cubicBezTo>
                  <a:cubicBezTo>
                    <a:pt x="8441" y="1570"/>
                    <a:pt x="8382" y="1474"/>
                    <a:pt x="8337" y="1444"/>
                  </a:cubicBezTo>
                  <a:cubicBezTo>
                    <a:pt x="8300" y="1414"/>
                    <a:pt x="8256" y="1400"/>
                    <a:pt x="8211" y="1400"/>
                  </a:cubicBezTo>
                  <a:cubicBezTo>
                    <a:pt x="8167" y="1400"/>
                    <a:pt x="8122" y="1414"/>
                    <a:pt x="8085" y="1444"/>
                  </a:cubicBezTo>
                  <a:cubicBezTo>
                    <a:pt x="8055" y="1465"/>
                    <a:pt x="8026" y="1509"/>
                    <a:pt x="7989" y="1577"/>
                  </a:cubicBezTo>
                  <a:cubicBezTo>
                    <a:pt x="7877" y="1273"/>
                    <a:pt x="7759" y="1051"/>
                    <a:pt x="7685" y="992"/>
                  </a:cubicBezTo>
                  <a:cubicBezTo>
                    <a:pt x="7647" y="962"/>
                    <a:pt x="7596" y="947"/>
                    <a:pt x="7544" y="947"/>
                  </a:cubicBezTo>
                  <a:cubicBezTo>
                    <a:pt x="7411" y="487"/>
                    <a:pt x="7240" y="124"/>
                    <a:pt x="7137" y="51"/>
                  </a:cubicBezTo>
                  <a:cubicBezTo>
                    <a:pt x="7093" y="17"/>
                    <a:pt x="7041" y="1"/>
                    <a:pt x="698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19"/>
            <p:cNvGrpSpPr/>
            <p:nvPr/>
          </p:nvGrpSpPr>
          <p:grpSpPr>
            <a:xfrm>
              <a:off x="8144564" y="4593964"/>
              <a:ext cx="360977" cy="398535"/>
              <a:chOff x="5115280" y="3443754"/>
              <a:chExt cx="492063" cy="543259"/>
            </a:xfrm>
          </p:grpSpPr>
          <p:sp>
            <p:nvSpPr>
              <p:cNvPr id="1087" name="Google Shape;1087;p19"/>
              <p:cNvSpPr/>
              <p:nvPr/>
            </p:nvSpPr>
            <p:spPr>
              <a:xfrm>
                <a:off x="5375954" y="3655799"/>
                <a:ext cx="12825" cy="33121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099" extrusionOk="0">
                    <a:moveTo>
                      <a:pt x="0" y="1"/>
                    </a:moveTo>
                    <a:lnTo>
                      <a:pt x="66" y="3099"/>
                    </a:lnTo>
                    <a:lnTo>
                      <a:pt x="119" y="3099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9"/>
              <p:cNvSpPr/>
              <p:nvPr/>
            </p:nvSpPr>
            <p:spPr>
              <a:xfrm>
                <a:off x="5379908" y="3666273"/>
                <a:ext cx="145674" cy="78448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34" extrusionOk="0">
                    <a:moveTo>
                      <a:pt x="1311" y="1"/>
                    </a:moveTo>
                    <a:lnTo>
                      <a:pt x="1311" y="548"/>
                    </a:lnTo>
                    <a:cubicBezTo>
                      <a:pt x="1311" y="623"/>
                      <a:pt x="1208" y="682"/>
                      <a:pt x="1089" y="682"/>
                    </a:cubicBezTo>
                    <a:lnTo>
                      <a:pt x="0" y="682"/>
                    </a:lnTo>
                    <a:lnTo>
                      <a:pt x="0" y="733"/>
                    </a:lnTo>
                    <a:lnTo>
                      <a:pt x="1089" y="733"/>
                    </a:lnTo>
                    <a:cubicBezTo>
                      <a:pt x="1238" y="733"/>
                      <a:pt x="1363" y="651"/>
                      <a:pt x="1363" y="548"/>
                    </a:cubicBez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9"/>
              <p:cNvSpPr/>
              <p:nvPr/>
            </p:nvSpPr>
            <p:spPr>
              <a:xfrm>
                <a:off x="5377450" y="3764387"/>
                <a:ext cx="84113" cy="9512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890" extrusionOk="0">
                    <a:moveTo>
                      <a:pt x="728" y="0"/>
                    </a:moveTo>
                    <a:lnTo>
                      <a:pt x="697" y="534"/>
                    </a:lnTo>
                    <a:cubicBezTo>
                      <a:pt x="690" y="704"/>
                      <a:pt x="550" y="838"/>
                      <a:pt x="379" y="838"/>
                    </a:cubicBezTo>
                    <a:lnTo>
                      <a:pt x="363" y="838"/>
                    </a:lnTo>
                    <a:cubicBezTo>
                      <a:pt x="274" y="831"/>
                      <a:pt x="201" y="793"/>
                      <a:pt x="141" y="728"/>
                    </a:cubicBezTo>
                    <a:cubicBezTo>
                      <a:pt x="82" y="667"/>
                      <a:pt x="52" y="585"/>
                      <a:pt x="61" y="496"/>
                    </a:cubicBezTo>
                    <a:lnTo>
                      <a:pt x="0" y="496"/>
                    </a:lnTo>
                    <a:cubicBezTo>
                      <a:pt x="0" y="594"/>
                      <a:pt x="31" y="690"/>
                      <a:pt x="96" y="763"/>
                    </a:cubicBezTo>
                    <a:cubicBezTo>
                      <a:pt x="164" y="838"/>
                      <a:pt x="260" y="882"/>
                      <a:pt x="356" y="889"/>
                    </a:cubicBezTo>
                    <a:lnTo>
                      <a:pt x="379" y="889"/>
                    </a:lnTo>
                    <a:cubicBezTo>
                      <a:pt x="578" y="889"/>
                      <a:pt x="742" y="735"/>
                      <a:pt x="756" y="534"/>
                    </a:cubicBezTo>
                    <a:lnTo>
                      <a:pt x="786" y="7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9"/>
              <p:cNvSpPr/>
              <p:nvPr/>
            </p:nvSpPr>
            <p:spPr>
              <a:xfrm>
                <a:off x="5250800" y="3681343"/>
                <a:ext cx="126757" cy="12440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64" extrusionOk="0">
                    <a:moveTo>
                      <a:pt x="1" y="0"/>
                    </a:moveTo>
                    <a:lnTo>
                      <a:pt x="1" y="695"/>
                    </a:lnTo>
                    <a:cubicBezTo>
                      <a:pt x="1" y="955"/>
                      <a:pt x="207" y="1163"/>
                      <a:pt x="467" y="1163"/>
                    </a:cubicBezTo>
                    <a:lnTo>
                      <a:pt x="1185" y="1163"/>
                    </a:lnTo>
                    <a:lnTo>
                      <a:pt x="1185" y="1112"/>
                    </a:lnTo>
                    <a:lnTo>
                      <a:pt x="467" y="1112"/>
                    </a:lnTo>
                    <a:cubicBezTo>
                      <a:pt x="237" y="1112"/>
                      <a:pt x="60" y="927"/>
                      <a:pt x="60" y="695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9"/>
              <p:cNvSpPr/>
              <p:nvPr/>
            </p:nvSpPr>
            <p:spPr>
              <a:xfrm>
                <a:off x="5393375" y="3682840"/>
                <a:ext cx="124405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76" extrusionOk="0">
                    <a:moveTo>
                      <a:pt x="586" y="0"/>
                    </a:moveTo>
                    <a:cubicBezTo>
                      <a:pt x="259" y="0"/>
                      <a:pt x="1" y="192"/>
                      <a:pt x="1" y="438"/>
                    </a:cubicBezTo>
                    <a:cubicBezTo>
                      <a:pt x="1" y="674"/>
                      <a:pt x="259" y="875"/>
                      <a:pt x="586" y="875"/>
                    </a:cubicBezTo>
                    <a:cubicBezTo>
                      <a:pt x="904" y="875"/>
                      <a:pt x="1164" y="674"/>
                      <a:pt x="1164" y="438"/>
                    </a:cubicBezTo>
                    <a:cubicBezTo>
                      <a:pt x="1164" y="192"/>
                      <a:pt x="904" y="0"/>
                      <a:pt x="586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9"/>
              <p:cNvSpPr/>
              <p:nvPr/>
            </p:nvSpPr>
            <p:spPr>
              <a:xfrm>
                <a:off x="5237334" y="3443754"/>
                <a:ext cx="263774" cy="223374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2090" extrusionOk="0">
                    <a:moveTo>
                      <a:pt x="1238" y="0"/>
                    </a:moveTo>
                    <a:cubicBezTo>
                      <a:pt x="555" y="0"/>
                      <a:pt x="1" y="473"/>
                      <a:pt x="1" y="1044"/>
                    </a:cubicBezTo>
                    <a:cubicBezTo>
                      <a:pt x="1" y="1622"/>
                      <a:pt x="555" y="2090"/>
                      <a:pt x="1238" y="2090"/>
                    </a:cubicBezTo>
                    <a:cubicBezTo>
                      <a:pt x="1912" y="2090"/>
                      <a:pt x="2467" y="1622"/>
                      <a:pt x="2467" y="1044"/>
                    </a:cubicBezTo>
                    <a:cubicBezTo>
                      <a:pt x="2467" y="473"/>
                      <a:pt x="1912" y="0"/>
                      <a:pt x="1238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9"/>
              <p:cNvSpPr/>
              <p:nvPr/>
            </p:nvSpPr>
            <p:spPr>
              <a:xfrm>
                <a:off x="5115280" y="3566450"/>
                <a:ext cx="284508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216" extrusionOk="0">
                    <a:moveTo>
                      <a:pt x="609" y="1"/>
                    </a:moveTo>
                    <a:cubicBezTo>
                      <a:pt x="275" y="1"/>
                      <a:pt x="1" y="275"/>
                      <a:pt x="1" y="607"/>
                    </a:cubicBezTo>
                    <a:cubicBezTo>
                      <a:pt x="1" y="949"/>
                      <a:pt x="275" y="1216"/>
                      <a:pt x="609" y="1216"/>
                    </a:cubicBezTo>
                    <a:lnTo>
                      <a:pt x="2053" y="1216"/>
                    </a:lnTo>
                    <a:cubicBezTo>
                      <a:pt x="2395" y="1216"/>
                      <a:pt x="2661" y="949"/>
                      <a:pt x="2661" y="607"/>
                    </a:cubicBezTo>
                    <a:cubicBezTo>
                      <a:pt x="2661" y="275"/>
                      <a:pt x="2395" y="1"/>
                      <a:pt x="2053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9"/>
              <p:cNvSpPr/>
              <p:nvPr/>
            </p:nvSpPr>
            <p:spPr>
              <a:xfrm>
                <a:off x="5440935" y="3574252"/>
                <a:ext cx="166408" cy="100679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942" extrusionOk="0">
                    <a:moveTo>
                      <a:pt x="466" y="1"/>
                    </a:moveTo>
                    <a:cubicBezTo>
                      <a:pt x="207" y="1"/>
                      <a:pt x="0" y="216"/>
                      <a:pt x="0" y="476"/>
                    </a:cubicBezTo>
                    <a:cubicBezTo>
                      <a:pt x="0" y="728"/>
                      <a:pt x="207" y="942"/>
                      <a:pt x="466" y="942"/>
                    </a:cubicBezTo>
                    <a:lnTo>
                      <a:pt x="1082" y="942"/>
                    </a:lnTo>
                    <a:cubicBezTo>
                      <a:pt x="1341" y="942"/>
                      <a:pt x="1556" y="728"/>
                      <a:pt x="1556" y="476"/>
                    </a:cubicBezTo>
                    <a:cubicBezTo>
                      <a:pt x="1556" y="216"/>
                      <a:pt x="1341" y="1"/>
                      <a:pt x="1082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5" name="Google Shape;1095;p19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" name="Google Shape;1096;p19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1097" name="Google Shape;1097;p19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19"/>
          <p:cNvSpPr/>
          <p:nvPr/>
        </p:nvSpPr>
        <p:spPr>
          <a:xfrm>
            <a:off x="607435" y="241279"/>
            <a:ext cx="246884" cy="246892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9"/>
          <p:cNvSpPr/>
          <p:nvPr/>
        </p:nvSpPr>
        <p:spPr>
          <a:xfrm>
            <a:off x="720010" y="241279"/>
            <a:ext cx="535741" cy="149440"/>
          </a:xfrm>
          <a:custGeom>
            <a:avLst/>
            <a:gdLst/>
            <a:ahLst/>
            <a:cxnLst/>
            <a:rect l="l" t="t" r="r" b="b"/>
            <a:pathLst>
              <a:path w="6833" h="1906" extrusionOk="0">
                <a:moveTo>
                  <a:pt x="3617" y="1"/>
                </a:moveTo>
                <a:cubicBezTo>
                  <a:pt x="2995" y="1"/>
                  <a:pt x="2490" y="518"/>
                  <a:pt x="2490" y="1164"/>
                </a:cubicBezTo>
                <a:lnTo>
                  <a:pt x="2490" y="1178"/>
                </a:lnTo>
                <a:cubicBezTo>
                  <a:pt x="2417" y="1157"/>
                  <a:pt x="2342" y="1134"/>
                  <a:pt x="2253" y="1134"/>
                </a:cubicBezTo>
                <a:cubicBezTo>
                  <a:pt x="2083" y="1134"/>
                  <a:pt x="1919" y="1201"/>
                  <a:pt x="1794" y="1304"/>
                </a:cubicBezTo>
                <a:cubicBezTo>
                  <a:pt x="1668" y="1141"/>
                  <a:pt x="1474" y="1030"/>
                  <a:pt x="1261" y="1030"/>
                </a:cubicBezTo>
                <a:cubicBezTo>
                  <a:pt x="950" y="1030"/>
                  <a:pt x="697" y="1246"/>
                  <a:pt x="608" y="1527"/>
                </a:cubicBezTo>
                <a:lnTo>
                  <a:pt x="557" y="1527"/>
                </a:lnTo>
                <a:cubicBezTo>
                  <a:pt x="311" y="1527"/>
                  <a:pt x="96" y="1683"/>
                  <a:pt x="0" y="1905"/>
                </a:cubicBezTo>
                <a:lnTo>
                  <a:pt x="6818" y="1905"/>
                </a:lnTo>
                <a:cubicBezTo>
                  <a:pt x="6825" y="1852"/>
                  <a:pt x="6833" y="1801"/>
                  <a:pt x="6833" y="1749"/>
                </a:cubicBezTo>
                <a:cubicBezTo>
                  <a:pt x="6833" y="1327"/>
                  <a:pt x="6498" y="986"/>
                  <a:pt x="6091" y="986"/>
                </a:cubicBezTo>
                <a:cubicBezTo>
                  <a:pt x="5876" y="986"/>
                  <a:pt x="5684" y="1075"/>
                  <a:pt x="5543" y="1230"/>
                </a:cubicBezTo>
                <a:cubicBezTo>
                  <a:pt x="5410" y="1075"/>
                  <a:pt x="5209" y="972"/>
                  <a:pt x="4987" y="972"/>
                </a:cubicBezTo>
                <a:cubicBezTo>
                  <a:pt x="4898" y="972"/>
                  <a:pt x="4809" y="993"/>
                  <a:pt x="4729" y="1023"/>
                </a:cubicBezTo>
                <a:cubicBezTo>
                  <a:pt x="4661" y="445"/>
                  <a:pt x="4195" y="1"/>
                  <a:pt x="3617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0"/>
          <p:cNvSpPr txBox="1">
            <a:spLocks noGrp="1"/>
          </p:cNvSpPr>
          <p:nvPr>
            <p:ph type="subTitle" idx="1"/>
          </p:nvPr>
        </p:nvSpPr>
        <p:spPr>
          <a:xfrm>
            <a:off x="5189623" y="1884525"/>
            <a:ext cx="3227700" cy="26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32" name="Google Shape;1132;p20"/>
          <p:cNvSpPr txBox="1">
            <a:spLocks noGrp="1"/>
          </p:cNvSpPr>
          <p:nvPr>
            <p:ph type="subTitle" idx="2"/>
          </p:nvPr>
        </p:nvSpPr>
        <p:spPr>
          <a:xfrm>
            <a:off x="713225" y="1884525"/>
            <a:ext cx="4195800" cy="26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33" name="Google Shape;1133;p20"/>
          <p:cNvSpPr txBox="1">
            <a:spLocks noGrp="1"/>
          </p:cNvSpPr>
          <p:nvPr>
            <p:ph type="subTitle" idx="3"/>
          </p:nvPr>
        </p:nvSpPr>
        <p:spPr>
          <a:xfrm>
            <a:off x="720000" y="977650"/>
            <a:ext cx="77109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 Light"/>
              <a:buChar char="●"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Kumbh Sans Light"/>
              <a:buChar char="○"/>
              <a:defRPr sz="1200">
                <a:latin typeface="Kumbh Sans"/>
                <a:ea typeface="Kumbh Sans"/>
                <a:cs typeface="Kumbh Sans"/>
                <a:sym typeface="Kumbh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Kumbh Sans Light"/>
              <a:buChar char="■"/>
              <a:defRPr sz="1200">
                <a:latin typeface="Kumbh Sans"/>
                <a:ea typeface="Kumbh Sans"/>
                <a:cs typeface="Kumbh Sans"/>
                <a:sym typeface="Kumbh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Kumbh Sans Light"/>
              <a:buChar char="●"/>
              <a:defRPr sz="1200">
                <a:latin typeface="Kumbh Sans"/>
                <a:ea typeface="Kumbh Sans"/>
                <a:cs typeface="Kumbh Sans"/>
                <a:sym typeface="Kumbh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Kumbh Sans Light"/>
              <a:buChar char="○"/>
              <a:defRPr sz="1200">
                <a:latin typeface="Kumbh Sans"/>
                <a:ea typeface="Kumbh Sans"/>
                <a:cs typeface="Kumbh Sans"/>
                <a:sym typeface="Kumbh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Kumbh Sans Light"/>
              <a:buChar char="■"/>
              <a:defRPr sz="1200">
                <a:latin typeface="Kumbh Sans"/>
                <a:ea typeface="Kumbh Sans"/>
                <a:cs typeface="Kumbh Sans"/>
                <a:sym typeface="Kumbh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Kumbh Sans Light"/>
              <a:buChar char="●"/>
              <a:defRPr sz="1200">
                <a:latin typeface="Kumbh Sans"/>
                <a:ea typeface="Kumbh Sans"/>
                <a:cs typeface="Kumbh Sans"/>
                <a:sym typeface="Kumbh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Kumbh Sans Light"/>
              <a:buChar char="○"/>
              <a:defRPr sz="1200">
                <a:latin typeface="Kumbh Sans"/>
                <a:ea typeface="Kumbh Sans"/>
                <a:cs typeface="Kumbh Sans"/>
                <a:sym typeface="Kumbh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Kumbh Sans Light"/>
              <a:buChar char="■"/>
              <a:defRPr sz="1200"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  <p:sp>
        <p:nvSpPr>
          <p:cNvPr id="1134" name="Google Shape;1134;p20"/>
          <p:cNvSpPr/>
          <p:nvPr/>
        </p:nvSpPr>
        <p:spPr>
          <a:xfrm>
            <a:off x="769122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20"/>
          <p:cNvGrpSpPr/>
          <p:nvPr/>
        </p:nvGrpSpPr>
        <p:grpSpPr>
          <a:xfrm>
            <a:off x="4786599" y="4938638"/>
            <a:ext cx="2749703" cy="122913"/>
            <a:chOff x="5024149" y="4918613"/>
            <a:chExt cx="2749703" cy="122913"/>
          </a:xfrm>
        </p:grpSpPr>
        <p:sp>
          <p:nvSpPr>
            <p:cNvPr id="1136" name="Google Shape;1136;p20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20"/>
          <p:cNvGrpSpPr/>
          <p:nvPr/>
        </p:nvGrpSpPr>
        <p:grpSpPr>
          <a:xfrm>
            <a:off x="7727735" y="4476944"/>
            <a:ext cx="629337" cy="461701"/>
            <a:chOff x="4891675" y="2045050"/>
            <a:chExt cx="168200" cy="123400"/>
          </a:xfrm>
        </p:grpSpPr>
        <p:sp>
          <p:nvSpPr>
            <p:cNvPr id="1167" name="Google Shape;1167;p20"/>
            <p:cNvSpPr/>
            <p:nvPr/>
          </p:nvSpPr>
          <p:spPr>
            <a:xfrm>
              <a:off x="4949100" y="2045050"/>
              <a:ext cx="110775" cy="10767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4949100" y="2046550"/>
              <a:ext cx="53750" cy="106175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5001125" y="2093950"/>
              <a:ext cx="7800" cy="74500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4984100" y="2120275"/>
              <a:ext cx="20975" cy="17075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05050" y="2115675"/>
              <a:ext cx="17975" cy="14475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990600" y="210530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4891675" y="2046750"/>
              <a:ext cx="64475" cy="81525"/>
            </a:xfrm>
            <a:custGeom>
              <a:avLst/>
              <a:gdLst/>
              <a:ahLst/>
              <a:cxnLst/>
              <a:rect l="l" t="t" r="r" b="b"/>
              <a:pathLst>
                <a:path w="2579" h="3261" extrusionOk="0">
                  <a:moveTo>
                    <a:pt x="1290" y="1"/>
                  </a:moveTo>
                  <a:cubicBezTo>
                    <a:pt x="726" y="1"/>
                    <a:pt x="274" y="452"/>
                    <a:pt x="274" y="1016"/>
                  </a:cubicBezTo>
                  <a:cubicBezTo>
                    <a:pt x="274" y="1068"/>
                    <a:pt x="281" y="1112"/>
                    <a:pt x="281" y="1157"/>
                  </a:cubicBezTo>
                  <a:cubicBezTo>
                    <a:pt x="103" y="1379"/>
                    <a:pt x="0" y="1660"/>
                    <a:pt x="0" y="1964"/>
                  </a:cubicBezTo>
                  <a:cubicBezTo>
                    <a:pt x="0" y="2682"/>
                    <a:pt x="578" y="3260"/>
                    <a:pt x="1290" y="3260"/>
                  </a:cubicBezTo>
                  <a:cubicBezTo>
                    <a:pt x="2001" y="3260"/>
                    <a:pt x="2579" y="2682"/>
                    <a:pt x="2579" y="1964"/>
                  </a:cubicBezTo>
                  <a:cubicBezTo>
                    <a:pt x="2579" y="1660"/>
                    <a:pt x="2476" y="1379"/>
                    <a:pt x="2298" y="1157"/>
                  </a:cubicBezTo>
                  <a:cubicBezTo>
                    <a:pt x="2305" y="1112"/>
                    <a:pt x="2305" y="1068"/>
                    <a:pt x="2305" y="1016"/>
                  </a:cubicBezTo>
                  <a:cubicBezTo>
                    <a:pt x="2305" y="452"/>
                    <a:pt x="1853" y="1"/>
                    <a:pt x="129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4923900" y="2071625"/>
              <a:ext cx="3000" cy="96825"/>
            </a:xfrm>
            <a:custGeom>
              <a:avLst/>
              <a:gdLst/>
              <a:ahLst/>
              <a:cxnLst/>
              <a:rect l="l" t="t" r="r" b="b"/>
              <a:pathLst>
                <a:path w="120" h="3873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1" y="3821"/>
                  </a:lnTo>
                  <a:cubicBezTo>
                    <a:pt x="1" y="3852"/>
                    <a:pt x="22" y="3873"/>
                    <a:pt x="52" y="3873"/>
                  </a:cubicBezTo>
                  <a:lnTo>
                    <a:pt x="59" y="3873"/>
                  </a:lnTo>
                  <a:cubicBezTo>
                    <a:pt x="89" y="3873"/>
                    <a:pt x="120" y="3852"/>
                    <a:pt x="120" y="3821"/>
                  </a:cubicBezTo>
                  <a:cubicBezTo>
                    <a:pt x="120" y="3821"/>
                    <a:pt x="89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907050" y="2095075"/>
              <a:ext cx="18350" cy="15050"/>
            </a:xfrm>
            <a:custGeom>
              <a:avLst/>
              <a:gdLst/>
              <a:ahLst/>
              <a:cxnLst/>
              <a:rect l="l" t="t" r="r" b="b"/>
              <a:pathLst>
                <a:path w="734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353" y="583"/>
                    <a:pt x="681" y="602"/>
                    <a:pt x="722" y="602"/>
                  </a:cubicBezTo>
                  <a:cubicBezTo>
                    <a:pt x="725" y="602"/>
                    <a:pt x="726" y="602"/>
                    <a:pt x="726" y="602"/>
                  </a:cubicBezTo>
                  <a:lnTo>
                    <a:pt x="733" y="513"/>
                  </a:lnTo>
                  <a:lnTo>
                    <a:pt x="733" y="513"/>
                  </a:lnTo>
                  <a:cubicBezTo>
                    <a:pt x="733" y="513"/>
                    <a:pt x="724" y="520"/>
                    <a:pt x="699" y="520"/>
                  </a:cubicBezTo>
                  <a:cubicBezTo>
                    <a:pt x="651" y="520"/>
                    <a:pt x="544" y="494"/>
                    <a:pt x="333" y="342"/>
                  </a:cubicBezTo>
                  <a:cubicBezTo>
                    <a:pt x="141" y="20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925375" y="2090850"/>
              <a:ext cx="15575" cy="12800"/>
            </a:xfrm>
            <a:custGeom>
              <a:avLst/>
              <a:gdLst/>
              <a:ahLst/>
              <a:cxnLst/>
              <a:rect l="l" t="t" r="r" b="b"/>
              <a:pathLst>
                <a:path w="623" h="512" extrusionOk="0">
                  <a:moveTo>
                    <a:pt x="623" y="1"/>
                  </a:moveTo>
                  <a:cubicBezTo>
                    <a:pt x="622" y="1"/>
                    <a:pt x="496" y="179"/>
                    <a:pt x="335" y="289"/>
                  </a:cubicBezTo>
                  <a:cubicBezTo>
                    <a:pt x="156" y="420"/>
                    <a:pt x="68" y="443"/>
                    <a:pt x="28" y="443"/>
                  </a:cubicBezTo>
                  <a:cubicBezTo>
                    <a:pt x="7" y="443"/>
                    <a:pt x="0" y="436"/>
                    <a:pt x="0" y="436"/>
                  </a:cubicBezTo>
                  <a:lnTo>
                    <a:pt x="0" y="511"/>
                  </a:lnTo>
                  <a:cubicBezTo>
                    <a:pt x="0" y="511"/>
                    <a:pt x="1" y="511"/>
                    <a:pt x="3" y="511"/>
                  </a:cubicBezTo>
                  <a:cubicBezTo>
                    <a:pt x="31" y="511"/>
                    <a:pt x="314" y="498"/>
                    <a:pt x="6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4912775" y="2081750"/>
              <a:ext cx="12625" cy="10250"/>
            </a:xfrm>
            <a:custGeom>
              <a:avLst/>
              <a:gdLst/>
              <a:ahLst/>
              <a:cxnLst/>
              <a:rect l="l" t="t" r="r" b="b"/>
              <a:pathLst>
                <a:path w="505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397"/>
                    <a:pt x="467" y="409"/>
                    <a:pt x="494" y="409"/>
                  </a:cubicBezTo>
                  <a:cubicBezTo>
                    <a:pt x="496" y="409"/>
                    <a:pt x="497" y="409"/>
                    <a:pt x="497" y="409"/>
                  </a:cubicBezTo>
                  <a:lnTo>
                    <a:pt x="504" y="349"/>
                  </a:lnTo>
                  <a:lnTo>
                    <a:pt x="504" y="349"/>
                  </a:lnTo>
                  <a:cubicBezTo>
                    <a:pt x="504" y="349"/>
                    <a:pt x="498" y="354"/>
                    <a:pt x="479" y="354"/>
                  </a:cubicBezTo>
                  <a:cubicBezTo>
                    <a:pt x="446" y="354"/>
                    <a:pt x="374" y="336"/>
                    <a:pt x="230" y="231"/>
                  </a:cubicBezTo>
                  <a:cubicBezTo>
                    <a:pt x="97" y="1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8" name="Google Shape;1178;p20"/>
          <p:cNvSpPr/>
          <p:nvPr/>
        </p:nvSpPr>
        <p:spPr>
          <a:xfrm>
            <a:off x="8357075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0"/>
          <p:cNvSpPr/>
          <p:nvPr/>
        </p:nvSpPr>
        <p:spPr>
          <a:xfrm>
            <a:off x="382103" y="291163"/>
            <a:ext cx="248263" cy="248333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20"/>
          <p:cNvSpPr/>
          <p:nvPr/>
        </p:nvSpPr>
        <p:spPr>
          <a:xfrm>
            <a:off x="678137" y="594675"/>
            <a:ext cx="662243" cy="178361"/>
          </a:xfrm>
          <a:custGeom>
            <a:avLst/>
            <a:gdLst/>
            <a:ahLst/>
            <a:cxnLst/>
            <a:rect l="l" t="t" r="r" b="b"/>
            <a:pathLst>
              <a:path w="7812" h="2104" extrusionOk="0">
                <a:moveTo>
                  <a:pt x="4136" y="0"/>
                </a:moveTo>
                <a:cubicBezTo>
                  <a:pt x="3424" y="0"/>
                  <a:pt x="2846" y="571"/>
                  <a:pt x="2846" y="1282"/>
                </a:cubicBezTo>
                <a:lnTo>
                  <a:pt x="2846" y="1304"/>
                </a:lnTo>
                <a:cubicBezTo>
                  <a:pt x="2765" y="1273"/>
                  <a:pt x="2676" y="1252"/>
                  <a:pt x="2580" y="1252"/>
                </a:cubicBezTo>
                <a:cubicBezTo>
                  <a:pt x="2380" y="1252"/>
                  <a:pt x="2194" y="1327"/>
                  <a:pt x="2046" y="1444"/>
                </a:cubicBezTo>
                <a:cubicBezTo>
                  <a:pt x="1906" y="1259"/>
                  <a:pt x="1683" y="1140"/>
                  <a:pt x="1438" y="1140"/>
                </a:cubicBezTo>
                <a:cubicBezTo>
                  <a:pt x="1082" y="1140"/>
                  <a:pt x="794" y="1371"/>
                  <a:pt x="691" y="1690"/>
                </a:cubicBezTo>
                <a:cubicBezTo>
                  <a:pt x="675" y="1690"/>
                  <a:pt x="654" y="1682"/>
                  <a:pt x="638" y="1682"/>
                </a:cubicBezTo>
                <a:cubicBezTo>
                  <a:pt x="350" y="1682"/>
                  <a:pt x="104" y="1860"/>
                  <a:pt x="1" y="2104"/>
                </a:cubicBezTo>
                <a:lnTo>
                  <a:pt x="7796" y="2104"/>
                </a:lnTo>
                <a:cubicBezTo>
                  <a:pt x="7812" y="2052"/>
                  <a:pt x="7812" y="1994"/>
                  <a:pt x="7812" y="1933"/>
                </a:cubicBezTo>
                <a:cubicBezTo>
                  <a:pt x="7812" y="1467"/>
                  <a:pt x="7433" y="1081"/>
                  <a:pt x="6967" y="1081"/>
                </a:cubicBezTo>
                <a:cubicBezTo>
                  <a:pt x="6714" y="1081"/>
                  <a:pt x="6499" y="1193"/>
                  <a:pt x="6344" y="1355"/>
                </a:cubicBezTo>
                <a:cubicBezTo>
                  <a:pt x="6181" y="1185"/>
                  <a:pt x="5958" y="1074"/>
                  <a:pt x="5706" y="1074"/>
                </a:cubicBezTo>
                <a:cubicBezTo>
                  <a:pt x="5603" y="1074"/>
                  <a:pt x="5500" y="1096"/>
                  <a:pt x="5411" y="1126"/>
                </a:cubicBezTo>
                <a:cubicBezTo>
                  <a:pt x="5329" y="489"/>
                  <a:pt x="4795" y="0"/>
                  <a:pt x="4136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20"/>
          <p:cNvSpPr/>
          <p:nvPr/>
        </p:nvSpPr>
        <p:spPr>
          <a:xfrm>
            <a:off x="530744" y="330929"/>
            <a:ext cx="364946" cy="108763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0"/>
          <p:cNvSpPr/>
          <p:nvPr/>
        </p:nvSpPr>
        <p:spPr>
          <a:xfrm>
            <a:off x="1002600" y="245571"/>
            <a:ext cx="94149" cy="45600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20"/>
          <p:cNvSpPr/>
          <p:nvPr/>
        </p:nvSpPr>
        <p:spPr>
          <a:xfrm>
            <a:off x="1014250" y="406050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20"/>
          <p:cNvSpPr/>
          <p:nvPr/>
        </p:nvSpPr>
        <p:spPr>
          <a:xfrm>
            <a:off x="1285075" y="378463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20"/>
          <p:cNvGrpSpPr/>
          <p:nvPr/>
        </p:nvGrpSpPr>
        <p:grpSpPr>
          <a:xfrm>
            <a:off x="8219788" y="4673082"/>
            <a:ext cx="292041" cy="265579"/>
            <a:chOff x="2902325" y="2072636"/>
            <a:chExt cx="187941" cy="170900"/>
          </a:xfrm>
        </p:grpSpPr>
        <p:sp>
          <p:nvSpPr>
            <p:cNvPr id="1186" name="Google Shape;1186;p20"/>
            <p:cNvSpPr/>
            <p:nvPr/>
          </p:nvSpPr>
          <p:spPr>
            <a:xfrm>
              <a:off x="2902325" y="2072636"/>
              <a:ext cx="187941" cy="84772"/>
            </a:xfrm>
            <a:custGeom>
              <a:avLst/>
              <a:gdLst/>
              <a:ahLst/>
              <a:cxnLst/>
              <a:rect l="l" t="t" r="r" b="b"/>
              <a:pathLst>
                <a:path w="2217" h="1000" extrusionOk="0">
                  <a:moveTo>
                    <a:pt x="157" y="0"/>
                  </a:moveTo>
                  <a:lnTo>
                    <a:pt x="0" y="1000"/>
                  </a:lnTo>
                  <a:lnTo>
                    <a:pt x="2216" y="100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2902325" y="2157322"/>
              <a:ext cx="187347" cy="86214"/>
            </a:xfrm>
            <a:custGeom>
              <a:avLst/>
              <a:gdLst/>
              <a:ahLst/>
              <a:cxnLst/>
              <a:rect l="l" t="t" r="r" b="b"/>
              <a:pathLst>
                <a:path w="2210" h="1017" extrusionOk="0">
                  <a:moveTo>
                    <a:pt x="0" y="1"/>
                  </a:moveTo>
                  <a:lnTo>
                    <a:pt x="0" y="1016"/>
                  </a:lnTo>
                  <a:lnTo>
                    <a:pt x="2209" y="1016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293682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8" y="0"/>
                  </a:moveTo>
                  <a:lnTo>
                    <a:pt x="1" y="16"/>
                  </a:lnTo>
                  <a:lnTo>
                    <a:pt x="216" y="335"/>
                  </a:lnTo>
                  <a:lnTo>
                    <a:pt x="223" y="3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293682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16" y="0"/>
                  </a:moveTo>
                  <a:lnTo>
                    <a:pt x="1" y="320"/>
                  </a:lnTo>
                  <a:lnTo>
                    <a:pt x="8" y="335"/>
                  </a:lnTo>
                  <a:lnTo>
                    <a:pt x="223" y="1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293682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09" y="16"/>
                  </a:moveTo>
                  <a:lnTo>
                    <a:pt x="209" y="320"/>
                  </a:lnTo>
                  <a:lnTo>
                    <a:pt x="17" y="320"/>
                  </a:lnTo>
                  <a:lnTo>
                    <a:pt x="17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23" y="3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293682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8" y="0"/>
                  </a:moveTo>
                  <a:lnTo>
                    <a:pt x="1" y="15"/>
                  </a:lnTo>
                  <a:lnTo>
                    <a:pt x="216" y="333"/>
                  </a:lnTo>
                  <a:lnTo>
                    <a:pt x="223" y="3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293682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16" y="0"/>
                  </a:moveTo>
                  <a:lnTo>
                    <a:pt x="1" y="319"/>
                  </a:lnTo>
                  <a:lnTo>
                    <a:pt x="8" y="333"/>
                  </a:lnTo>
                  <a:lnTo>
                    <a:pt x="223" y="1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293682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09" y="15"/>
                  </a:moveTo>
                  <a:lnTo>
                    <a:pt x="209" y="319"/>
                  </a:lnTo>
                  <a:lnTo>
                    <a:pt x="17" y="319"/>
                  </a:lnTo>
                  <a:lnTo>
                    <a:pt x="17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23" y="33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2954459" y="2187501"/>
              <a:ext cx="18989" cy="28399"/>
            </a:xfrm>
            <a:custGeom>
              <a:avLst/>
              <a:gdLst/>
              <a:ahLst/>
              <a:cxnLst/>
              <a:rect l="l" t="t" r="r" b="b"/>
              <a:pathLst>
                <a:path w="224" h="335" extrusionOk="0">
                  <a:moveTo>
                    <a:pt x="15" y="0"/>
                  </a:moveTo>
                  <a:lnTo>
                    <a:pt x="1" y="16"/>
                  </a:lnTo>
                  <a:lnTo>
                    <a:pt x="216" y="335"/>
                  </a:lnTo>
                  <a:lnTo>
                    <a:pt x="223" y="32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2954459" y="2187501"/>
              <a:ext cx="18989" cy="28399"/>
            </a:xfrm>
            <a:custGeom>
              <a:avLst/>
              <a:gdLst/>
              <a:ahLst/>
              <a:cxnLst/>
              <a:rect l="l" t="t" r="r" b="b"/>
              <a:pathLst>
                <a:path w="224" h="335" extrusionOk="0">
                  <a:moveTo>
                    <a:pt x="216" y="0"/>
                  </a:moveTo>
                  <a:lnTo>
                    <a:pt x="1" y="320"/>
                  </a:lnTo>
                  <a:lnTo>
                    <a:pt x="15" y="335"/>
                  </a:lnTo>
                  <a:lnTo>
                    <a:pt x="223" y="1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2954459" y="2187501"/>
              <a:ext cx="19582" cy="28399"/>
            </a:xfrm>
            <a:custGeom>
              <a:avLst/>
              <a:gdLst/>
              <a:ahLst/>
              <a:cxnLst/>
              <a:rect l="l" t="t" r="r" b="b"/>
              <a:pathLst>
                <a:path w="231" h="335" extrusionOk="0">
                  <a:moveTo>
                    <a:pt x="216" y="16"/>
                  </a:moveTo>
                  <a:lnTo>
                    <a:pt x="216" y="320"/>
                  </a:lnTo>
                  <a:lnTo>
                    <a:pt x="15" y="320"/>
                  </a:lnTo>
                  <a:lnTo>
                    <a:pt x="15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30" y="33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2954459" y="2214628"/>
              <a:ext cx="18989" cy="28229"/>
            </a:xfrm>
            <a:custGeom>
              <a:avLst/>
              <a:gdLst/>
              <a:ahLst/>
              <a:cxnLst/>
              <a:rect l="l" t="t" r="r" b="b"/>
              <a:pathLst>
                <a:path w="224" h="333" extrusionOk="0">
                  <a:moveTo>
                    <a:pt x="15" y="0"/>
                  </a:moveTo>
                  <a:lnTo>
                    <a:pt x="1" y="15"/>
                  </a:lnTo>
                  <a:lnTo>
                    <a:pt x="216" y="333"/>
                  </a:lnTo>
                  <a:lnTo>
                    <a:pt x="223" y="3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2954459" y="2214628"/>
              <a:ext cx="18989" cy="28229"/>
            </a:xfrm>
            <a:custGeom>
              <a:avLst/>
              <a:gdLst/>
              <a:ahLst/>
              <a:cxnLst/>
              <a:rect l="l" t="t" r="r" b="b"/>
              <a:pathLst>
                <a:path w="224" h="333" extrusionOk="0">
                  <a:moveTo>
                    <a:pt x="216" y="0"/>
                  </a:moveTo>
                  <a:lnTo>
                    <a:pt x="1" y="319"/>
                  </a:lnTo>
                  <a:lnTo>
                    <a:pt x="15" y="333"/>
                  </a:lnTo>
                  <a:lnTo>
                    <a:pt x="223" y="1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2954459" y="2214628"/>
              <a:ext cx="19582" cy="28229"/>
            </a:xfrm>
            <a:custGeom>
              <a:avLst/>
              <a:gdLst/>
              <a:ahLst/>
              <a:cxnLst/>
              <a:rect l="l" t="t" r="r" b="b"/>
              <a:pathLst>
                <a:path w="231" h="333" extrusionOk="0">
                  <a:moveTo>
                    <a:pt x="216" y="15"/>
                  </a:moveTo>
                  <a:lnTo>
                    <a:pt x="216" y="319"/>
                  </a:lnTo>
                  <a:lnTo>
                    <a:pt x="15" y="319"/>
                  </a:lnTo>
                  <a:lnTo>
                    <a:pt x="15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30" y="33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0"/>
            <p:cNvSpPr/>
            <p:nvPr/>
          </p:nvSpPr>
          <p:spPr>
            <a:xfrm>
              <a:off x="301854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8" y="0"/>
                  </a:moveTo>
                  <a:lnTo>
                    <a:pt x="1" y="16"/>
                  </a:lnTo>
                  <a:lnTo>
                    <a:pt x="216" y="335"/>
                  </a:lnTo>
                  <a:lnTo>
                    <a:pt x="223" y="3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0"/>
            <p:cNvSpPr/>
            <p:nvPr/>
          </p:nvSpPr>
          <p:spPr>
            <a:xfrm>
              <a:off x="301854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16" y="0"/>
                  </a:moveTo>
                  <a:lnTo>
                    <a:pt x="1" y="320"/>
                  </a:lnTo>
                  <a:lnTo>
                    <a:pt x="8" y="335"/>
                  </a:lnTo>
                  <a:lnTo>
                    <a:pt x="223" y="1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0"/>
            <p:cNvSpPr/>
            <p:nvPr/>
          </p:nvSpPr>
          <p:spPr>
            <a:xfrm>
              <a:off x="301854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09" y="16"/>
                  </a:moveTo>
                  <a:lnTo>
                    <a:pt x="209" y="320"/>
                  </a:lnTo>
                  <a:lnTo>
                    <a:pt x="15" y="320"/>
                  </a:lnTo>
                  <a:lnTo>
                    <a:pt x="15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23" y="3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0"/>
            <p:cNvSpPr/>
            <p:nvPr/>
          </p:nvSpPr>
          <p:spPr>
            <a:xfrm>
              <a:off x="301854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8" y="0"/>
                  </a:moveTo>
                  <a:lnTo>
                    <a:pt x="1" y="15"/>
                  </a:lnTo>
                  <a:lnTo>
                    <a:pt x="216" y="333"/>
                  </a:lnTo>
                  <a:lnTo>
                    <a:pt x="223" y="3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0"/>
            <p:cNvSpPr/>
            <p:nvPr/>
          </p:nvSpPr>
          <p:spPr>
            <a:xfrm>
              <a:off x="301854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16" y="0"/>
                  </a:moveTo>
                  <a:lnTo>
                    <a:pt x="1" y="319"/>
                  </a:lnTo>
                  <a:lnTo>
                    <a:pt x="8" y="333"/>
                  </a:lnTo>
                  <a:lnTo>
                    <a:pt x="223" y="1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0"/>
            <p:cNvSpPr/>
            <p:nvPr/>
          </p:nvSpPr>
          <p:spPr>
            <a:xfrm>
              <a:off x="301854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09" y="15"/>
                  </a:moveTo>
                  <a:lnTo>
                    <a:pt x="209" y="319"/>
                  </a:lnTo>
                  <a:lnTo>
                    <a:pt x="15" y="319"/>
                  </a:lnTo>
                  <a:lnTo>
                    <a:pt x="15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23" y="33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0"/>
            <p:cNvSpPr/>
            <p:nvPr/>
          </p:nvSpPr>
          <p:spPr>
            <a:xfrm>
              <a:off x="3036179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15" y="0"/>
                  </a:moveTo>
                  <a:lnTo>
                    <a:pt x="1" y="16"/>
                  </a:lnTo>
                  <a:lnTo>
                    <a:pt x="214" y="335"/>
                  </a:lnTo>
                  <a:lnTo>
                    <a:pt x="223" y="32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0"/>
            <p:cNvSpPr/>
            <p:nvPr/>
          </p:nvSpPr>
          <p:spPr>
            <a:xfrm>
              <a:off x="3036179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14" y="0"/>
                  </a:moveTo>
                  <a:lnTo>
                    <a:pt x="1" y="320"/>
                  </a:lnTo>
                  <a:lnTo>
                    <a:pt x="15" y="335"/>
                  </a:lnTo>
                  <a:lnTo>
                    <a:pt x="223" y="16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0"/>
            <p:cNvSpPr/>
            <p:nvPr/>
          </p:nvSpPr>
          <p:spPr>
            <a:xfrm>
              <a:off x="3036179" y="2187501"/>
              <a:ext cx="19498" cy="28399"/>
            </a:xfrm>
            <a:custGeom>
              <a:avLst/>
              <a:gdLst/>
              <a:ahLst/>
              <a:cxnLst/>
              <a:rect l="l" t="t" r="r" b="b"/>
              <a:pathLst>
                <a:path w="230" h="335" extrusionOk="0">
                  <a:moveTo>
                    <a:pt x="214" y="16"/>
                  </a:moveTo>
                  <a:lnTo>
                    <a:pt x="214" y="320"/>
                  </a:lnTo>
                  <a:lnTo>
                    <a:pt x="15" y="320"/>
                  </a:lnTo>
                  <a:lnTo>
                    <a:pt x="15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30" y="33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0"/>
            <p:cNvSpPr/>
            <p:nvPr/>
          </p:nvSpPr>
          <p:spPr>
            <a:xfrm>
              <a:off x="3036179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15" y="0"/>
                  </a:moveTo>
                  <a:lnTo>
                    <a:pt x="1" y="15"/>
                  </a:lnTo>
                  <a:lnTo>
                    <a:pt x="214" y="333"/>
                  </a:lnTo>
                  <a:lnTo>
                    <a:pt x="223" y="3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0"/>
            <p:cNvSpPr/>
            <p:nvPr/>
          </p:nvSpPr>
          <p:spPr>
            <a:xfrm>
              <a:off x="3036179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14" y="0"/>
                  </a:moveTo>
                  <a:lnTo>
                    <a:pt x="1" y="319"/>
                  </a:lnTo>
                  <a:lnTo>
                    <a:pt x="15" y="333"/>
                  </a:lnTo>
                  <a:lnTo>
                    <a:pt x="223" y="1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0"/>
            <p:cNvSpPr/>
            <p:nvPr/>
          </p:nvSpPr>
          <p:spPr>
            <a:xfrm>
              <a:off x="3036179" y="2214628"/>
              <a:ext cx="19498" cy="28229"/>
            </a:xfrm>
            <a:custGeom>
              <a:avLst/>
              <a:gdLst/>
              <a:ahLst/>
              <a:cxnLst/>
              <a:rect l="l" t="t" r="r" b="b"/>
              <a:pathLst>
                <a:path w="230" h="333" extrusionOk="0">
                  <a:moveTo>
                    <a:pt x="214" y="15"/>
                  </a:moveTo>
                  <a:lnTo>
                    <a:pt x="214" y="319"/>
                  </a:lnTo>
                  <a:lnTo>
                    <a:pt x="15" y="319"/>
                  </a:lnTo>
                  <a:lnTo>
                    <a:pt x="15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30" y="33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1709125"/>
            <a:ext cx="4098000" cy="16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67325"/>
            <a:ext cx="1488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3357625"/>
            <a:ext cx="26904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21"/>
          <p:cNvSpPr txBox="1">
            <a:spLocks noGrp="1"/>
          </p:cNvSpPr>
          <p:nvPr>
            <p:ph type="subTitle" idx="1"/>
          </p:nvPr>
        </p:nvSpPr>
        <p:spPr>
          <a:xfrm>
            <a:off x="896113" y="3121328"/>
            <a:ext cx="2286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21"/>
          <p:cNvSpPr txBox="1">
            <a:spLocks noGrp="1"/>
          </p:cNvSpPr>
          <p:nvPr>
            <p:ph type="subTitle" idx="2"/>
          </p:nvPr>
        </p:nvSpPr>
        <p:spPr>
          <a:xfrm>
            <a:off x="3429000" y="3121328"/>
            <a:ext cx="2286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21"/>
          <p:cNvSpPr txBox="1">
            <a:spLocks noGrp="1"/>
          </p:cNvSpPr>
          <p:nvPr>
            <p:ph type="subTitle" idx="3"/>
          </p:nvPr>
        </p:nvSpPr>
        <p:spPr>
          <a:xfrm>
            <a:off x="5961887" y="3121328"/>
            <a:ext cx="22860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1"/>
          <p:cNvSpPr txBox="1">
            <a:spLocks noGrp="1"/>
          </p:cNvSpPr>
          <p:nvPr>
            <p:ph type="subTitle" idx="4"/>
          </p:nvPr>
        </p:nvSpPr>
        <p:spPr>
          <a:xfrm>
            <a:off x="896113" y="2841126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218" name="Google Shape;1218;p21"/>
          <p:cNvSpPr txBox="1">
            <a:spLocks noGrp="1"/>
          </p:cNvSpPr>
          <p:nvPr>
            <p:ph type="subTitle" idx="5"/>
          </p:nvPr>
        </p:nvSpPr>
        <p:spPr>
          <a:xfrm>
            <a:off x="3429000" y="2841126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219" name="Google Shape;1219;p21"/>
          <p:cNvSpPr txBox="1">
            <a:spLocks noGrp="1"/>
          </p:cNvSpPr>
          <p:nvPr>
            <p:ph type="subTitle" idx="6"/>
          </p:nvPr>
        </p:nvSpPr>
        <p:spPr>
          <a:xfrm>
            <a:off x="5961887" y="2841126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220" name="Google Shape;1220;p21"/>
          <p:cNvSpPr/>
          <p:nvPr/>
        </p:nvSpPr>
        <p:spPr>
          <a:xfrm flipH="1">
            <a:off x="-178050" y="4938645"/>
            <a:ext cx="15201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21"/>
          <p:cNvGrpSpPr/>
          <p:nvPr/>
        </p:nvGrpSpPr>
        <p:grpSpPr>
          <a:xfrm>
            <a:off x="1443774" y="4938638"/>
            <a:ext cx="2749703" cy="122913"/>
            <a:chOff x="5024149" y="4918613"/>
            <a:chExt cx="2749703" cy="122913"/>
          </a:xfrm>
        </p:grpSpPr>
        <p:sp>
          <p:nvSpPr>
            <p:cNvPr id="1222" name="Google Shape;1222;p21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21"/>
          <p:cNvSpPr/>
          <p:nvPr/>
        </p:nvSpPr>
        <p:spPr>
          <a:xfrm>
            <a:off x="160625" y="4640920"/>
            <a:ext cx="548665" cy="305245"/>
          </a:xfrm>
          <a:custGeom>
            <a:avLst/>
            <a:gdLst/>
            <a:ahLst/>
            <a:cxnLst/>
            <a:rect l="l" t="t" r="r" b="b"/>
            <a:pathLst>
              <a:path w="14412" h="8018" extrusionOk="0">
                <a:moveTo>
                  <a:pt x="8469" y="0"/>
                </a:moveTo>
                <a:cubicBezTo>
                  <a:pt x="8269" y="0"/>
                  <a:pt x="8106" y="171"/>
                  <a:pt x="8106" y="370"/>
                </a:cubicBezTo>
                <a:lnTo>
                  <a:pt x="8106" y="1675"/>
                </a:lnTo>
                <a:cubicBezTo>
                  <a:pt x="8106" y="1875"/>
                  <a:pt x="7935" y="2038"/>
                  <a:pt x="7736" y="2038"/>
                </a:cubicBezTo>
                <a:cubicBezTo>
                  <a:pt x="7542" y="2038"/>
                  <a:pt x="7387" y="1891"/>
                  <a:pt x="7371" y="1704"/>
                </a:cubicBezTo>
                <a:lnTo>
                  <a:pt x="7371" y="1037"/>
                </a:lnTo>
                <a:cubicBezTo>
                  <a:pt x="7371" y="838"/>
                  <a:pt x="7210" y="667"/>
                  <a:pt x="7009" y="667"/>
                </a:cubicBezTo>
                <a:cubicBezTo>
                  <a:pt x="6802" y="667"/>
                  <a:pt x="6639" y="838"/>
                  <a:pt x="6639" y="1037"/>
                </a:cubicBezTo>
                <a:lnTo>
                  <a:pt x="6639" y="1809"/>
                </a:lnTo>
                <a:cubicBezTo>
                  <a:pt x="6639" y="2015"/>
                  <a:pt x="6475" y="2179"/>
                  <a:pt x="6276" y="2179"/>
                </a:cubicBezTo>
                <a:cubicBezTo>
                  <a:pt x="6068" y="2179"/>
                  <a:pt x="5904" y="2015"/>
                  <a:pt x="5904" y="1809"/>
                </a:cubicBezTo>
                <a:lnTo>
                  <a:pt x="5904" y="601"/>
                </a:lnTo>
                <a:cubicBezTo>
                  <a:pt x="5904" y="393"/>
                  <a:pt x="5742" y="230"/>
                  <a:pt x="5534" y="230"/>
                </a:cubicBezTo>
                <a:cubicBezTo>
                  <a:pt x="5408" y="230"/>
                  <a:pt x="5298" y="297"/>
                  <a:pt x="5237" y="393"/>
                </a:cubicBezTo>
                <a:cubicBezTo>
                  <a:pt x="5193" y="452"/>
                  <a:pt x="5172" y="519"/>
                  <a:pt x="5172" y="601"/>
                </a:cubicBezTo>
                <a:lnTo>
                  <a:pt x="5172" y="993"/>
                </a:lnTo>
                <a:cubicBezTo>
                  <a:pt x="5172" y="1179"/>
                  <a:pt x="5015" y="1334"/>
                  <a:pt x="4830" y="1334"/>
                </a:cubicBezTo>
                <a:lnTo>
                  <a:pt x="4802" y="1334"/>
                </a:lnTo>
                <a:cubicBezTo>
                  <a:pt x="4631" y="1334"/>
                  <a:pt x="4490" y="1201"/>
                  <a:pt x="4467" y="1037"/>
                </a:cubicBezTo>
                <a:lnTo>
                  <a:pt x="288" y="6959"/>
                </a:lnTo>
                <a:cubicBezTo>
                  <a:pt x="0" y="7366"/>
                  <a:pt x="237" y="7982"/>
                  <a:pt x="711" y="8010"/>
                </a:cubicBezTo>
                <a:cubicBezTo>
                  <a:pt x="726" y="8017"/>
                  <a:pt x="740" y="8017"/>
                  <a:pt x="756" y="8017"/>
                </a:cubicBezTo>
                <a:lnTo>
                  <a:pt x="13656" y="8017"/>
                </a:lnTo>
                <a:cubicBezTo>
                  <a:pt x="13670" y="8017"/>
                  <a:pt x="13685" y="8017"/>
                  <a:pt x="13701" y="8010"/>
                </a:cubicBezTo>
                <a:cubicBezTo>
                  <a:pt x="14174" y="7982"/>
                  <a:pt x="14412" y="7366"/>
                  <a:pt x="14122" y="6959"/>
                </a:cubicBezTo>
                <a:lnTo>
                  <a:pt x="9550" y="527"/>
                </a:lnTo>
                <a:lnTo>
                  <a:pt x="9550" y="1341"/>
                </a:lnTo>
                <a:cubicBezTo>
                  <a:pt x="9550" y="1526"/>
                  <a:pt x="9395" y="1683"/>
                  <a:pt x="9210" y="1683"/>
                </a:cubicBezTo>
                <a:lnTo>
                  <a:pt x="9180" y="1683"/>
                </a:lnTo>
                <a:cubicBezTo>
                  <a:pt x="8988" y="1683"/>
                  <a:pt x="8839" y="1526"/>
                  <a:pt x="8839" y="1341"/>
                </a:cubicBezTo>
                <a:lnTo>
                  <a:pt x="8839" y="393"/>
                </a:lnTo>
                <a:lnTo>
                  <a:pt x="8839" y="370"/>
                </a:lnTo>
                <a:cubicBezTo>
                  <a:pt x="8839" y="171"/>
                  <a:pt x="8670" y="0"/>
                  <a:pt x="84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21"/>
          <p:cNvSpPr/>
          <p:nvPr/>
        </p:nvSpPr>
        <p:spPr>
          <a:xfrm>
            <a:off x="324436" y="4573766"/>
            <a:ext cx="199753" cy="150110"/>
          </a:xfrm>
          <a:custGeom>
            <a:avLst/>
            <a:gdLst/>
            <a:ahLst/>
            <a:cxnLst/>
            <a:rect l="l" t="t" r="r" b="b"/>
            <a:pathLst>
              <a:path w="5247" h="3943" extrusionOk="0">
                <a:moveTo>
                  <a:pt x="2891" y="0"/>
                </a:moveTo>
                <a:cubicBezTo>
                  <a:pt x="2418" y="0"/>
                  <a:pt x="1973" y="238"/>
                  <a:pt x="1683" y="646"/>
                </a:cubicBezTo>
                <a:lnTo>
                  <a:pt x="890" y="1771"/>
                </a:lnTo>
                <a:lnTo>
                  <a:pt x="890" y="1764"/>
                </a:lnTo>
                <a:lnTo>
                  <a:pt x="165" y="2804"/>
                </a:lnTo>
                <a:lnTo>
                  <a:pt x="165" y="2804"/>
                </a:lnTo>
                <a:cubicBezTo>
                  <a:pt x="165" y="2803"/>
                  <a:pt x="164" y="2802"/>
                  <a:pt x="164" y="2801"/>
                </a:cubicBezTo>
                <a:lnTo>
                  <a:pt x="1" y="3039"/>
                </a:lnTo>
                <a:lnTo>
                  <a:pt x="1" y="3039"/>
                </a:lnTo>
                <a:lnTo>
                  <a:pt x="165" y="2804"/>
                </a:lnTo>
                <a:lnTo>
                  <a:pt x="165" y="2804"/>
                </a:lnTo>
                <a:cubicBezTo>
                  <a:pt x="189" y="2966"/>
                  <a:pt x="329" y="3091"/>
                  <a:pt x="499" y="3091"/>
                </a:cubicBezTo>
                <a:lnTo>
                  <a:pt x="534" y="3091"/>
                </a:lnTo>
                <a:cubicBezTo>
                  <a:pt x="721" y="3091"/>
                  <a:pt x="876" y="2943"/>
                  <a:pt x="876" y="2749"/>
                </a:cubicBezTo>
                <a:lnTo>
                  <a:pt x="876" y="2356"/>
                </a:lnTo>
                <a:cubicBezTo>
                  <a:pt x="876" y="2283"/>
                  <a:pt x="899" y="2209"/>
                  <a:pt x="934" y="2157"/>
                </a:cubicBezTo>
                <a:cubicBezTo>
                  <a:pt x="943" y="2143"/>
                  <a:pt x="957" y="2127"/>
                  <a:pt x="965" y="2120"/>
                </a:cubicBezTo>
                <a:cubicBezTo>
                  <a:pt x="972" y="2113"/>
                  <a:pt x="972" y="2106"/>
                  <a:pt x="979" y="2099"/>
                </a:cubicBezTo>
                <a:cubicBezTo>
                  <a:pt x="988" y="2090"/>
                  <a:pt x="1002" y="2083"/>
                  <a:pt x="1009" y="2075"/>
                </a:cubicBezTo>
                <a:cubicBezTo>
                  <a:pt x="1023" y="2068"/>
                  <a:pt x="1032" y="2054"/>
                  <a:pt x="1046" y="2045"/>
                </a:cubicBezTo>
                <a:cubicBezTo>
                  <a:pt x="1053" y="2045"/>
                  <a:pt x="1061" y="2038"/>
                  <a:pt x="1068" y="2038"/>
                </a:cubicBezTo>
                <a:cubicBezTo>
                  <a:pt x="1091" y="2024"/>
                  <a:pt x="1121" y="2017"/>
                  <a:pt x="1142" y="2010"/>
                </a:cubicBezTo>
                <a:cubicBezTo>
                  <a:pt x="1173" y="2001"/>
                  <a:pt x="1201" y="1994"/>
                  <a:pt x="1231" y="1994"/>
                </a:cubicBezTo>
                <a:cubicBezTo>
                  <a:pt x="1439" y="1994"/>
                  <a:pt x="1601" y="2157"/>
                  <a:pt x="1601" y="2365"/>
                </a:cubicBezTo>
                <a:lnTo>
                  <a:pt x="1601" y="3573"/>
                </a:lnTo>
                <a:cubicBezTo>
                  <a:pt x="1601" y="3779"/>
                  <a:pt x="1765" y="3943"/>
                  <a:pt x="1973" y="3943"/>
                </a:cubicBezTo>
                <a:cubicBezTo>
                  <a:pt x="2172" y="3943"/>
                  <a:pt x="2336" y="3779"/>
                  <a:pt x="2336" y="3573"/>
                </a:cubicBezTo>
                <a:lnTo>
                  <a:pt x="2336" y="2801"/>
                </a:lnTo>
                <a:cubicBezTo>
                  <a:pt x="2336" y="2602"/>
                  <a:pt x="2499" y="2431"/>
                  <a:pt x="2706" y="2431"/>
                </a:cubicBezTo>
                <a:cubicBezTo>
                  <a:pt x="2907" y="2431"/>
                  <a:pt x="3068" y="2602"/>
                  <a:pt x="3068" y="2801"/>
                </a:cubicBezTo>
                <a:lnTo>
                  <a:pt x="3068" y="3468"/>
                </a:lnTo>
                <a:cubicBezTo>
                  <a:pt x="3084" y="3655"/>
                  <a:pt x="3239" y="3802"/>
                  <a:pt x="3433" y="3802"/>
                </a:cubicBezTo>
                <a:cubicBezTo>
                  <a:pt x="3632" y="3802"/>
                  <a:pt x="3803" y="3639"/>
                  <a:pt x="3803" y="3439"/>
                </a:cubicBezTo>
                <a:lnTo>
                  <a:pt x="3803" y="2134"/>
                </a:lnTo>
                <a:cubicBezTo>
                  <a:pt x="3803" y="1935"/>
                  <a:pt x="3966" y="1764"/>
                  <a:pt x="4166" y="1764"/>
                </a:cubicBezTo>
                <a:cubicBezTo>
                  <a:pt x="4367" y="1764"/>
                  <a:pt x="4536" y="1935"/>
                  <a:pt x="4536" y="2134"/>
                </a:cubicBezTo>
                <a:lnTo>
                  <a:pt x="4536" y="2157"/>
                </a:lnTo>
                <a:lnTo>
                  <a:pt x="4536" y="3105"/>
                </a:lnTo>
                <a:cubicBezTo>
                  <a:pt x="4536" y="3290"/>
                  <a:pt x="4685" y="3447"/>
                  <a:pt x="4870" y="3447"/>
                </a:cubicBezTo>
                <a:lnTo>
                  <a:pt x="4907" y="3447"/>
                </a:lnTo>
                <a:cubicBezTo>
                  <a:pt x="5092" y="3447"/>
                  <a:pt x="5247" y="3290"/>
                  <a:pt x="5247" y="3105"/>
                </a:cubicBezTo>
                <a:lnTo>
                  <a:pt x="5247" y="2291"/>
                </a:lnTo>
                <a:lnTo>
                  <a:pt x="4062" y="631"/>
                </a:lnTo>
                <a:cubicBezTo>
                  <a:pt x="3780" y="231"/>
                  <a:pt x="3351" y="0"/>
                  <a:pt x="289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21"/>
          <p:cNvGrpSpPr/>
          <p:nvPr/>
        </p:nvGrpSpPr>
        <p:grpSpPr>
          <a:xfrm>
            <a:off x="991815" y="4633387"/>
            <a:ext cx="274020" cy="305248"/>
            <a:chOff x="6354733" y="3914449"/>
            <a:chExt cx="375627" cy="418435"/>
          </a:xfrm>
        </p:grpSpPr>
        <p:sp>
          <p:nvSpPr>
            <p:cNvPr id="1255" name="Google Shape;1255;p21"/>
            <p:cNvSpPr/>
            <p:nvPr/>
          </p:nvSpPr>
          <p:spPr>
            <a:xfrm>
              <a:off x="6354733" y="3914449"/>
              <a:ext cx="375627" cy="36511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6354733" y="3919536"/>
              <a:ext cx="182261" cy="360029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6531143" y="4080262"/>
              <a:ext cx="26449" cy="252622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6473413" y="4169527"/>
              <a:ext cx="71124" cy="57900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6544452" y="4153929"/>
              <a:ext cx="60951" cy="49083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6495454" y="4118749"/>
              <a:ext cx="49083" cy="39589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21"/>
          <p:cNvGrpSpPr/>
          <p:nvPr/>
        </p:nvGrpSpPr>
        <p:grpSpPr>
          <a:xfrm>
            <a:off x="824815" y="4633387"/>
            <a:ext cx="274020" cy="305248"/>
            <a:chOff x="6354733" y="3914449"/>
            <a:chExt cx="375627" cy="418435"/>
          </a:xfrm>
        </p:grpSpPr>
        <p:sp>
          <p:nvSpPr>
            <p:cNvPr id="1262" name="Google Shape;1262;p21"/>
            <p:cNvSpPr/>
            <p:nvPr/>
          </p:nvSpPr>
          <p:spPr>
            <a:xfrm>
              <a:off x="6354733" y="3914449"/>
              <a:ext cx="375627" cy="36511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6354733" y="3919536"/>
              <a:ext cx="182261" cy="360029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6531143" y="4080262"/>
              <a:ext cx="26449" cy="252622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6473413" y="4169527"/>
              <a:ext cx="71124" cy="57900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6544452" y="4153929"/>
              <a:ext cx="60951" cy="49083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6495454" y="4118749"/>
              <a:ext cx="49083" cy="39589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21"/>
          <p:cNvSpPr/>
          <p:nvPr/>
        </p:nvSpPr>
        <p:spPr>
          <a:xfrm>
            <a:off x="8441453" y="235488"/>
            <a:ext cx="248263" cy="248333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21"/>
          <p:cNvSpPr/>
          <p:nvPr/>
        </p:nvSpPr>
        <p:spPr>
          <a:xfrm>
            <a:off x="7864437" y="183125"/>
            <a:ext cx="662243" cy="178361"/>
          </a:xfrm>
          <a:custGeom>
            <a:avLst/>
            <a:gdLst/>
            <a:ahLst/>
            <a:cxnLst/>
            <a:rect l="l" t="t" r="r" b="b"/>
            <a:pathLst>
              <a:path w="7812" h="2104" extrusionOk="0">
                <a:moveTo>
                  <a:pt x="4136" y="0"/>
                </a:moveTo>
                <a:cubicBezTo>
                  <a:pt x="3424" y="0"/>
                  <a:pt x="2846" y="571"/>
                  <a:pt x="2846" y="1282"/>
                </a:cubicBezTo>
                <a:lnTo>
                  <a:pt x="2846" y="1304"/>
                </a:lnTo>
                <a:cubicBezTo>
                  <a:pt x="2765" y="1273"/>
                  <a:pt x="2676" y="1252"/>
                  <a:pt x="2580" y="1252"/>
                </a:cubicBezTo>
                <a:cubicBezTo>
                  <a:pt x="2380" y="1252"/>
                  <a:pt x="2194" y="1327"/>
                  <a:pt x="2046" y="1444"/>
                </a:cubicBezTo>
                <a:cubicBezTo>
                  <a:pt x="1906" y="1259"/>
                  <a:pt x="1683" y="1140"/>
                  <a:pt x="1438" y="1140"/>
                </a:cubicBezTo>
                <a:cubicBezTo>
                  <a:pt x="1082" y="1140"/>
                  <a:pt x="794" y="1371"/>
                  <a:pt x="691" y="1690"/>
                </a:cubicBezTo>
                <a:cubicBezTo>
                  <a:pt x="675" y="1690"/>
                  <a:pt x="654" y="1682"/>
                  <a:pt x="638" y="1682"/>
                </a:cubicBezTo>
                <a:cubicBezTo>
                  <a:pt x="350" y="1682"/>
                  <a:pt x="104" y="1860"/>
                  <a:pt x="1" y="2104"/>
                </a:cubicBezTo>
                <a:lnTo>
                  <a:pt x="7796" y="2104"/>
                </a:lnTo>
                <a:cubicBezTo>
                  <a:pt x="7812" y="2052"/>
                  <a:pt x="7812" y="1994"/>
                  <a:pt x="7812" y="1933"/>
                </a:cubicBezTo>
                <a:cubicBezTo>
                  <a:pt x="7812" y="1467"/>
                  <a:pt x="7433" y="1081"/>
                  <a:pt x="6967" y="1081"/>
                </a:cubicBezTo>
                <a:cubicBezTo>
                  <a:pt x="6714" y="1081"/>
                  <a:pt x="6499" y="1193"/>
                  <a:pt x="6344" y="1355"/>
                </a:cubicBezTo>
                <a:cubicBezTo>
                  <a:pt x="6181" y="1185"/>
                  <a:pt x="5958" y="1074"/>
                  <a:pt x="5706" y="1074"/>
                </a:cubicBezTo>
                <a:cubicBezTo>
                  <a:pt x="5603" y="1074"/>
                  <a:pt x="5500" y="1096"/>
                  <a:pt x="5411" y="1126"/>
                </a:cubicBezTo>
                <a:cubicBezTo>
                  <a:pt x="5329" y="489"/>
                  <a:pt x="4795" y="0"/>
                  <a:pt x="4136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21"/>
          <p:cNvSpPr/>
          <p:nvPr/>
        </p:nvSpPr>
        <p:spPr>
          <a:xfrm>
            <a:off x="8499669" y="539504"/>
            <a:ext cx="364946" cy="108763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1"/>
          <p:cNvSpPr/>
          <p:nvPr/>
        </p:nvSpPr>
        <p:spPr>
          <a:xfrm>
            <a:off x="555488" y="4743138"/>
            <a:ext cx="364948" cy="203036"/>
          </a:xfrm>
          <a:custGeom>
            <a:avLst/>
            <a:gdLst/>
            <a:ahLst/>
            <a:cxnLst/>
            <a:rect l="l" t="t" r="r" b="b"/>
            <a:pathLst>
              <a:path w="14412" h="8018" extrusionOk="0">
                <a:moveTo>
                  <a:pt x="8469" y="0"/>
                </a:moveTo>
                <a:cubicBezTo>
                  <a:pt x="8269" y="0"/>
                  <a:pt x="8106" y="171"/>
                  <a:pt x="8106" y="370"/>
                </a:cubicBezTo>
                <a:lnTo>
                  <a:pt x="8106" y="1675"/>
                </a:lnTo>
                <a:cubicBezTo>
                  <a:pt x="8106" y="1875"/>
                  <a:pt x="7935" y="2038"/>
                  <a:pt x="7736" y="2038"/>
                </a:cubicBezTo>
                <a:cubicBezTo>
                  <a:pt x="7542" y="2038"/>
                  <a:pt x="7387" y="1891"/>
                  <a:pt x="7371" y="1704"/>
                </a:cubicBezTo>
                <a:lnTo>
                  <a:pt x="7371" y="1037"/>
                </a:lnTo>
                <a:cubicBezTo>
                  <a:pt x="7371" y="838"/>
                  <a:pt x="7210" y="667"/>
                  <a:pt x="7009" y="667"/>
                </a:cubicBezTo>
                <a:cubicBezTo>
                  <a:pt x="6802" y="667"/>
                  <a:pt x="6639" y="838"/>
                  <a:pt x="6639" y="1037"/>
                </a:cubicBezTo>
                <a:lnTo>
                  <a:pt x="6639" y="1809"/>
                </a:lnTo>
                <a:cubicBezTo>
                  <a:pt x="6639" y="2015"/>
                  <a:pt x="6475" y="2179"/>
                  <a:pt x="6276" y="2179"/>
                </a:cubicBezTo>
                <a:cubicBezTo>
                  <a:pt x="6068" y="2179"/>
                  <a:pt x="5904" y="2015"/>
                  <a:pt x="5904" y="1809"/>
                </a:cubicBezTo>
                <a:lnTo>
                  <a:pt x="5904" y="601"/>
                </a:lnTo>
                <a:cubicBezTo>
                  <a:pt x="5904" y="393"/>
                  <a:pt x="5742" y="230"/>
                  <a:pt x="5534" y="230"/>
                </a:cubicBezTo>
                <a:cubicBezTo>
                  <a:pt x="5408" y="230"/>
                  <a:pt x="5298" y="297"/>
                  <a:pt x="5237" y="393"/>
                </a:cubicBezTo>
                <a:cubicBezTo>
                  <a:pt x="5193" y="452"/>
                  <a:pt x="5172" y="519"/>
                  <a:pt x="5172" y="601"/>
                </a:cubicBezTo>
                <a:lnTo>
                  <a:pt x="5172" y="993"/>
                </a:lnTo>
                <a:cubicBezTo>
                  <a:pt x="5172" y="1179"/>
                  <a:pt x="5015" y="1334"/>
                  <a:pt x="4830" y="1334"/>
                </a:cubicBezTo>
                <a:lnTo>
                  <a:pt x="4802" y="1334"/>
                </a:lnTo>
                <a:cubicBezTo>
                  <a:pt x="4631" y="1334"/>
                  <a:pt x="4490" y="1201"/>
                  <a:pt x="4467" y="1037"/>
                </a:cubicBezTo>
                <a:lnTo>
                  <a:pt x="288" y="6959"/>
                </a:lnTo>
                <a:cubicBezTo>
                  <a:pt x="0" y="7366"/>
                  <a:pt x="237" y="7982"/>
                  <a:pt x="711" y="8010"/>
                </a:cubicBezTo>
                <a:cubicBezTo>
                  <a:pt x="726" y="8017"/>
                  <a:pt x="740" y="8017"/>
                  <a:pt x="756" y="8017"/>
                </a:cubicBezTo>
                <a:lnTo>
                  <a:pt x="13656" y="8017"/>
                </a:lnTo>
                <a:cubicBezTo>
                  <a:pt x="13670" y="8017"/>
                  <a:pt x="13685" y="8017"/>
                  <a:pt x="13701" y="8010"/>
                </a:cubicBezTo>
                <a:cubicBezTo>
                  <a:pt x="14174" y="7982"/>
                  <a:pt x="14412" y="7366"/>
                  <a:pt x="14122" y="6959"/>
                </a:cubicBezTo>
                <a:lnTo>
                  <a:pt x="9550" y="527"/>
                </a:lnTo>
                <a:lnTo>
                  <a:pt x="9550" y="1341"/>
                </a:lnTo>
                <a:cubicBezTo>
                  <a:pt x="9550" y="1526"/>
                  <a:pt x="9395" y="1683"/>
                  <a:pt x="9210" y="1683"/>
                </a:cubicBezTo>
                <a:lnTo>
                  <a:pt x="9180" y="1683"/>
                </a:lnTo>
                <a:cubicBezTo>
                  <a:pt x="8988" y="1683"/>
                  <a:pt x="8839" y="1526"/>
                  <a:pt x="8839" y="1341"/>
                </a:cubicBezTo>
                <a:lnTo>
                  <a:pt x="8839" y="393"/>
                </a:lnTo>
                <a:lnTo>
                  <a:pt x="8839" y="370"/>
                </a:lnTo>
                <a:cubicBezTo>
                  <a:pt x="8839" y="171"/>
                  <a:pt x="8670" y="0"/>
                  <a:pt x="84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21"/>
          <p:cNvSpPr/>
          <p:nvPr/>
        </p:nvSpPr>
        <p:spPr>
          <a:xfrm>
            <a:off x="664448" y="4698471"/>
            <a:ext cx="132867" cy="99847"/>
          </a:xfrm>
          <a:custGeom>
            <a:avLst/>
            <a:gdLst/>
            <a:ahLst/>
            <a:cxnLst/>
            <a:rect l="l" t="t" r="r" b="b"/>
            <a:pathLst>
              <a:path w="5247" h="3943" extrusionOk="0">
                <a:moveTo>
                  <a:pt x="2891" y="0"/>
                </a:moveTo>
                <a:cubicBezTo>
                  <a:pt x="2418" y="0"/>
                  <a:pt x="1973" y="238"/>
                  <a:pt x="1683" y="646"/>
                </a:cubicBezTo>
                <a:lnTo>
                  <a:pt x="890" y="1771"/>
                </a:lnTo>
                <a:lnTo>
                  <a:pt x="890" y="1764"/>
                </a:lnTo>
                <a:lnTo>
                  <a:pt x="165" y="2804"/>
                </a:lnTo>
                <a:lnTo>
                  <a:pt x="165" y="2804"/>
                </a:lnTo>
                <a:cubicBezTo>
                  <a:pt x="165" y="2803"/>
                  <a:pt x="164" y="2802"/>
                  <a:pt x="164" y="2801"/>
                </a:cubicBezTo>
                <a:lnTo>
                  <a:pt x="1" y="3039"/>
                </a:lnTo>
                <a:lnTo>
                  <a:pt x="1" y="3039"/>
                </a:lnTo>
                <a:lnTo>
                  <a:pt x="165" y="2804"/>
                </a:lnTo>
                <a:lnTo>
                  <a:pt x="165" y="2804"/>
                </a:lnTo>
                <a:cubicBezTo>
                  <a:pt x="189" y="2966"/>
                  <a:pt x="329" y="3091"/>
                  <a:pt x="499" y="3091"/>
                </a:cubicBezTo>
                <a:lnTo>
                  <a:pt x="534" y="3091"/>
                </a:lnTo>
                <a:cubicBezTo>
                  <a:pt x="721" y="3091"/>
                  <a:pt x="876" y="2943"/>
                  <a:pt x="876" y="2749"/>
                </a:cubicBezTo>
                <a:lnTo>
                  <a:pt x="876" y="2356"/>
                </a:lnTo>
                <a:cubicBezTo>
                  <a:pt x="876" y="2283"/>
                  <a:pt x="899" y="2209"/>
                  <a:pt x="934" y="2157"/>
                </a:cubicBezTo>
                <a:cubicBezTo>
                  <a:pt x="943" y="2143"/>
                  <a:pt x="957" y="2127"/>
                  <a:pt x="965" y="2120"/>
                </a:cubicBezTo>
                <a:cubicBezTo>
                  <a:pt x="972" y="2113"/>
                  <a:pt x="972" y="2106"/>
                  <a:pt x="979" y="2099"/>
                </a:cubicBezTo>
                <a:cubicBezTo>
                  <a:pt x="988" y="2090"/>
                  <a:pt x="1002" y="2083"/>
                  <a:pt x="1009" y="2075"/>
                </a:cubicBezTo>
                <a:cubicBezTo>
                  <a:pt x="1023" y="2068"/>
                  <a:pt x="1032" y="2054"/>
                  <a:pt x="1046" y="2045"/>
                </a:cubicBezTo>
                <a:cubicBezTo>
                  <a:pt x="1053" y="2045"/>
                  <a:pt x="1061" y="2038"/>
                  <a:pt x="1068" y="2038"/>
                </a:cubicBezTo>
                <a:cubicBezTo>
                  <a:pt x="1091" y="2024"/>
                  <a:pt x="1121" y="2017"/>
                  <a:pt x="1142" y="2010"/>
                </a:cubicBezTo>
                <a:cubicBezTo>
                  <a:pt x="1173" y="2001"/>
                  <a:pt x="1201" y="1994"/>
                  <a:pt x="1231" y="1994"/>
                </a:cubicBezTo>
                <a:cubicBezTo>
                  <a:pt x="1439" y="1994"/>
                  <a:pt x="1601" y="2157"/>
                  <a:pt x="1601" y="2365"/>
                </a:cubicBezTo>
                <a:lnTo>
                  <a:pt x="1601" y="3573"/>
                </a:lnTo>
                <a:cubicBezTo>
                  <a:pt x="1601" y="3779"/>
                  <a:pt x="1765" y="3943"/>
                  <a:pt x="1973" y="3943"/>
                </a:cubicBezTo>
                <a:cubicBezTo>
                  <a:pt x="2172" y="3943"/>
                  <a:pt x="2336" y="3779"/>
                  <a:pt x="2336" y="3573"/>
                </a:cubicBezTo>
                <a:lnTo>
                  <a:pt x="2336" y="2801"/>
                </a:lnTo>
                <a:cubicBezTo>
                  <a:pt x="2336" y="2602"/>
                  <a:pt x="2499" y="2431"/>
                  <a:pt x="2706" y="2431"/>
                </a:cubicBezTo>
                <a:cubicBezTo>
                  <a:pt x="2907" y="2431"/>
                  <a:pt x="3068" y="2602"/>
                  <a:pt x="3068" y="2801"/>
                </a:cubicBezTo>
                <a:lnTo>
                  <a:pt x="3068" y="3468"/>
                </a:lnTo>
                <a:cubicBezTo>
                  <a:pt x="3084" y="3655"/>
                  <a:pt x="3239" y="3802"/>
                  <a:pt x="3433" y="3802"/>
                </a:cubicBezTo>
                <a:cubicBezTo>
                  <a:pt x="3632" y="3802"/>
                  <a:pt x="3803" y="3639"/>
                  <a:pt x="3803" y="3439"/>
                </a:cubicBezTo>
                <a:lnTo>
                  <a:pt x="3803" y="2134"/>
                </a:lnTo>
                <a:cubicBezTo>
                  <a:pt x="3803" y="1935"/>
                  <a:pt x="3966" y="1764"/>
                  <a:pt x="4166" y="1764"/>
                </a:cubicBezTo>
                <a:cubicBezTo>
                  <a:pt x="4367" y="1764"/>
                  <a:pt x="4536" y="1935"/>
                  <a:pt x="4536" y="2134"/>
                </a:cubicBezTo>
                <a:lnTo>
                  <a:pt x="4536" y="2157"/>
                </a:lnTo>
                <a:lnTo>
                  <a:pt x="4536" y="3105"/>
                </a:lnTo>
                <a:cubicBezTo>
                  <a:pt x="4536" y="3290"/>
                  <a:pt x="4685" y="3447"/>
                  <a:pt x="4870" y="3447"/>
                </a:cubicBezTo>
                <a:lnTo>
                  <a:pt x="4907" y="3447"/>
                </a:lnTo>
                <a:cubicBezTo>
                  <a:pt x="5092" y="3447"/>
                  <a:pt x="5247" y="3290"/>
                  <a:pt x="5247" y="3105"/>
                </a:cubicBezTo>
                <a:lnTo>
                  <a:pt x="5247" y="2291"/>
                </a:lnTo>
                <a:lnTo>
                  <a:pt x="4062" y="631"/>
                </a:lnTo>
                <a:cubicBezTo>
                  <a:pt x="3780" y="231"/>
                  <a:pt x="3351" y="0"/>
                  <a:pt x="289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">
    <p:bg>
      <p:bgPr>
        <a:solidFill>
          <a:schemeClr val="lt1"/>
        </a:solidFill>
        <a:effectLst/>
      </p:bgPr>
    </p:bg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2"/>
          <p:cNvSpPr txBox="1">
            <a:spLocks noGrp="1"/>
          </p:cNvSpPr>
          <p:nvPr>
            <p:ph type="subTitle" idx="1"/>
          </p:nvPr>
        </p:nvSpPr>
        <p:spPr>
          <a:xfrm>
            <a:off x="896125" y="3595725"/>
            <a:ext cx="22860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22"/>
          <p:cNvSpPr txBox="1">
            <a:spLocks noGrp="1"/>
          </p:cNvSpPr>
          <p:nvPr>
            <p:ph type="subTitle" idx="2"/>
          </p:nvPr>
        </p:nvSpPr>
        <p:spPr>
          <a:xfrm>
            <a:off x="3429001" y="3595725"/>
            <a:ext cx="22860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22"/>
          <p:cNvSpPr txBox="1">
            <a:spLocks noGrp="1"/>
          </p:cNvSpPr>
          <p:nvPr>
            <p:ph type="subTitle" idx="3"/>
          </p:nvPr>
        </p:nvSpPr>
        <p:spPr>
          <a:xfrm>
            <a:off x="5961877" y="3595725"/>
            <a:ext cx="22860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22"/>
          <p:cNvSpPr txBox="1">
            <a:spLocks noGrp="1"/>
          </p:cNvSpPr>
          <p:nvPr>
            <p:ph type="subTitle" idx="4"/>
          </p:nvPr>
        </p:nvSpPr>
        <p:spPr>
          <a:xfrm>
            <a:off x="896113" y="3341026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278" name="Google Shape;1278;p22"/>
          <p:cNvSpPr txBox="1">
            <a:spLocks noGrp="1"/>
          </p:cNvSpPr>
          <p:nvPr>
            <p:ph type="subTitle" idx="5"/>
          </p:nvPr>
        </p:nvSpPr>
        <p:spPr>
          <a:xfrm>
            <a:off x="3429000" y="3341026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279" name="Google Shape;1279;p22"/>
          <p:cNvSpPr txBox="1">
            <a:spLocks noGrp="1"/>
          </p:cNvSpPr>
          <p:nvPr>
            <p:ph type="subTitle" idx="6"/>
          </p:nvPr>
        </p:nvSpPr>
        <p:spPr>
          <a:xfrm>
            <a:off x="5961887" y="3341026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280" name="Google Shape;128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22"/>
          <p:cNvSpPr/>
          <p:nvPr/>
        </p:nvSpPr>
        <p:spPr>
          <a:xfrm flipH="1">
            <a:off x="-178050" y="4938645"/>
            <a:ext cx="15201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2" name="Google Shape;1282;p22"/>
          <p:cNvGrpSpPr/>
          <p:nvPr/>
        </p:nvGrpSpPr>
        <p:grpSpPr>
          <a:xfrm>
            <a:off x="1443774" y="4938638"/>
            <a:ext cx="2749703" cy="122913"/>
            <a:chOff x="5024149" y="4918613"/>
            <a:chExt cx="2749703" cy="122913"/>
          </a:xfrm>
        </p:grpSpPr>
        <p:sp>
          <p:nvSpPr>
            <p:cNvPr id="1283" name="Google Shape;1283;p22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3" name="Google Shape;1313;p22"/>
          <p:cNvSpPr/>
          <p:nvPr/>
        </p:nvSpPr>
        <p:spPr>
          <a:xfrm>
            <a:off x="114425" y="4640920"/>
            <a:ext cx="548665" cy="305245"/>
          </a:xfrm>
          <a:custGeom>
            <a:avLst/>
            <a:gdLst/>
            <a:ahLst/>
            <a:cxnLst/>
            <a:rect l="l" t="t" r="r" b="b"/>
            <a:pathLst>
              <a:path w="14412" h="8018" extrusionOk="0">
                <a:moveTo>
                  <a:pt x="8469" y="0"/>
                </a:moveTo>
                <a:cubicBezTo>
                  <a:pt x="8269" y="0"/>
                  <a:pt x="8106" y="171"/>
                  <a:pt x="8106" y="370"/>
                </a:cubicBezTo>
                <a:lnTo>
                  <a:pt x="8106" y="1675"/>
                </a:lnTo>
                <a:cubicBezTo>
                  <a:pt x="8106" y="1875"/>
                  <a:pt x="7935" y="2038"/>
                  <a:pt x="7736" y="2038"/>
                </a:cubicBezTo>
                <a:cubicBezTo>
                  <a:pt x="7542" y="2038"/>
                  <a:pt x="7387" y="1891"/>
                  <a:pt x="7371" y="1704"/>
                </a:cubicBezTo>
                <a:lnTo>
                  <a:pt x="7371" y="1037"/>
                </a:lnTo>
                <a:cubicBezTo>
                  <a:pt x="7371" y="838"/>
                  <a:pt x="7210" y="667"/>
                  <a:pt x="7009" y="667"/>
                </a:cubicBezTo>
                <a:cubicBezTo>
                  <a:pt x="6802" y="667"/>
                  <a:pt x="6639" y="838"/>
                  <a:pt x="6639" y="1037"/>
                </a:cubicBezTo>
                <a:lnTo>
                  <a:pt x="6639" y="1809"/>
                </a:lnTo>
                <a:cubicBezTo>
                  <a:pt x="6639" y="2015"/>
                  <a:pt x="6475" y="2179"/>
                  <a:pt x="6276" y="2179"/>
                </a:cubicBezTo>
                <a:cubicBezTo>
                  <a:pt x="6068" y="2179"/>
                  <a:pt x="5904" y="2015"/>
                  <a:pt x="5904" y="1809"/>
                </a:cubicBezTo>
                <a:lnTo>
                  <a:pt x="5904" y="601"/>
                </a:lnTo>
                <a:cubicBezTo>
                  <a:pt x="5904" y="393"/>
                  <a:pt x="5742" y="230"/>
                  <a:pt x="5534" y="230"/>
                </a:cubicBezTo>
                <a:cubicBezTo>
                  <a:pt x="5408" y="230"/>
                  <a:pt x="5298" y="297"/>
                  <a:pt x="5237" y="393"/>
                </a:cubicBezTo>
                <a:cubicBezTo>
                  <a:pt x="5193" y="452"/>
                  <a:pt x="5172" y="519"/>
                  <a:pt x="5172" y="601"/>
                </a:cubicBezTo>
                <a:lnTo>
                  <a:pt x="5172" y="993"/>
                </a:lnTo>
                <a:cubicBezTo>
                  <a:pt x="5172" y="1179"/>
                  <a:pt x="5015" y="1334"/>
                  <a:pt x="4830" y="1334"/>
                </a:cubicBezTo>
                <a:lnTo>
                  <a:pt x="4802" y="1334"/>
                </a:lnTo>
                <a:cubicBezTo>
                  <a:pt x="4631" y="1334"/>
                  <a:pt x="4490" y="1201"/>
                  <a:pt x="4467" y="1037"/>
                </a:cubicBezTo>
                <a:lnTo>
                  <a:pt x="288" y="6959"/>
                </a:lnTo>
                <a:cubicBezTo>
                  <a:pt x="0" y="7366"/>
                  <a:pt x="237" y="7982"/>
                  <a:pt x="711" y="8010"/>
                </a:cubicBezTo>
                <a:cubicBezTo>
                  <a:pt x="726" y="8017"/>
                  <a:pt x="740" y="8017"/>
                  <a:pt x="756" y="8017"/>
                </a:cubicBezTo>
                <a:lnTo>
                  <a:pt x="13656" y="8017"/>
                </a:lnTo>
                <a:cubicBezTo>
                  <a:pt x="13670" y="8017"/>
                  <a:pt x="13685" y="8017"/>
                  <a:pt x="13701" y="8010"/>
                </a:cubicBezTo>
                <a:cubicBezTo>
                  <a:pt x="14174" y="7982"/>
                  <a:pt x="14412" y="7366"/>
                  <a:pt x="14122" y="6959"/>
                </a:cubicBezTo>
                <a:lnTo>
                  <a:pt x="9550" y="527"/>
                </a:lnTo>
                <a:lnTo>
                  <a:pt x="9550" y="1341"/>
                </a:lnTo>
                <a:cubicBezTo>
                  <a:pt x="9550" y="1526"/>
                  <a:pt x="9395" y="1683"/>
                  <a:pt x="9210" y="1683"/>
                </a:cubicBezTo>
                <a:lnTo>
                  <a:pt x="9180" y="1683"/>
                </a:lnTo>
                <a:cubicBezTo>
                  <a:pt x="8988" y="1683"/>
                  <a:pt x="8839" y="1526"/>
                  <a:pt x="8839" y="1341"/>
                </a:cubicBezTo>
                <a:lnTo>
                  <a:pt x="8839" y="393"/>
                </a:lnTo>
                <a:lnTo>
                  <a:pt x="8839" y="370"/>
                </a:lnTo>
                <a:cubicBezTo>
                  <a:pt x="8839" y="171"/>
                  <a:pt x="8670" y="0"/>
                  <a:pt x="84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22"/>
          <p:cNvSpPr/>
          <p:nvPr/>
        </p:nvSpPr>
        <p:spPr>
          <a:xfrm>
            <a:off x="278236" y="4573766"/>
            <a:ext cx="199753" cy="150110"/>
          </a:xfrm>
          <a:custGeom>
            <a:avLst/>
            <a:gdLst/>
            <a:ahLst/>
            <a:cxnLst/>
            <a:rect l="l" t="t" r="r" b="b"/>
            <a:pathLst>
              <a:path w="5247" h="3943" extrusionOk="0">
                <a:moveTo>
                  <a:pt x="2891" y="0"/>
                </a:moveTo>
                <a:cubicBezTo>
                  <a:pt x="2418" y="0"/>
                  <a:pt x="1973" y="238"/>
                  <a:pt x="1683" y="646"/>
                </a:cubicBezTo>
                <a:lnTo>
                  <a:pt x="890" y="1771"/>
                </a:lnTo>
                <a:lnTo>
                  <a:pt x="890" y="1764"/>
                </a:lnTo>
                <a:lnTo>
                  <a:pt x="165" y="2804"/>
                </a:lnTo>
                <a:lnTo>
                  <a:pt x="165" y="2804"/>
                </a:lnTo>
                <a:cubicBezTo>
                  <a:pt x="165" y="2803"/>
                  <a:pt x="164" y="2802"/>
                  <a:pt x="164" y="2801"/>
                </a:cubicBezTo>
                <a:lnTo>
                  <a:pt x="1" y="3039"/>
                </a:lnTo>
                <a:lnTo>
                  <a:pt x="1" y="3039"/>
                </a:lnTo>
                <a:lnTo>
                  <a:pt x="165" y="2804"/>
                </a:lnTo>
                <a:lnTo>
                  <a:pt x="165" y="2804"/>
                </a:lnTo>
                <a:cubicBezTo>
                  <a:pt x="189" y="2966"/>
                  <a:pt x="329" y="3091"/>
                  <a:pt x="499" y="3091"/>
                </a:cubicBezTo>
                <a:lnTo>
                  <a:pt x="534" y="3091"/>
                </a:lnTo>
                <a:cubicBezTo>
                  <a:pt x="721" y="3091"/>
                  <a:pt x="876" y="2943"/>
                  <a:pt x="876" y="2749"/>
                </a:cubicBezTo>
                <a:lnTo>
                  <a:pt x="876" y="2356"/>
                </a:lnTo>
                <a:cubicBezTo>
                  <a:pt x="876" y="2283"/>
                  <a:pt x="899" y="2209"/>
                  <a:pt x="934" y="2157"/>
                </a:cubicBezTo>
                <a:cubicBezTo>
                  <a:pt x="943" y="2143"/>
                  <a:pt x="957" y="2127"/>
                  <a:pt x="965" y="2120"/>
                </a:cubicBezTo>
                <a:cubicBezTo>
                  <a:pt x="972" y="2113"/>
                  <a:pt x="972" y="2106"/>
                  <a:pt x="979" y="2099"/>
                </a:cubicBezTo>
                <a:cubicBezTo>
                  <a:pt x="988" y="2090"/>
                  <a:pt x="1002" y="2083"/>
                  <a:pt x="1009" y="2075"/>
                </a:cubicBezTo>
                <a:cubicBezTo>
                  <a:pt x="1023" y="2068"/>
                  <a:pt x="1032" y="2054"/>
                  <a:pt x="1046" y="2045"/>
                </a:cubicBezTo>
                <a:cubicBezTo>
                  <a:pt x="1053" y="2045"/>
                  <a:pt x="1061" y="2038"/>
                  <a:pt x="1068" y="2038"/>
                </a:cubicBezTo>
                <a:cubicBezTo>
                  <a:pt x="1091" y="2024"/>
                  <a:pt x="1121" y="2017"/>
                  <a:pt x="1142" y="2010"/>
                </a:cubicBezTo>
                <a:cubicBezTo>
                  <a:pt x="1173" y="2001"/>
                  <a:pt x="1201" y="1994"/>
                  <a:pt x="1231" y="1994"/>
                </a:cubicBezTo>
                <a:cubicBezTo>
                  <a:pt x="1439" y="1994"/>
                  <a:pt x="1601" y="2157"/>
                  <a:pt x="1601" y="2365"/>
                </a:cubicBezTo>
                <a:lnTo>
                  <a:pt x="1601" y="3573"/>
                </a:lnTo>
                <a:cubicBezTo>
                  <a:pt x="1601" y="3779"/>
                  <a:pt x="1765" y="3943"/>
                  <a:pt x="1973" y="3943"/>
                </a:cubicBezTo>
                <a:cubicBezTo>
                  <a:pt x="2172" y="3943"/>
                  <a:pt x="2336" y="3779"/>
                  <a:pt x="2336" y="3573"/>
                </a:cubicBezTo>
                <a:lnTo>
                  <a:pt x="2336" y="2801"/>
                </a:lnTo>
                <a:cubicBezTo>
                  <a:pt x="2336" y="2602"/>
                  <a:pt x="2499" y="2431"/>
                  <a:pt x="2706" y="2431"/>
                </a:cubicBezTo>
                <a:cubicBezTo>
                  <a:pt x="2907" y="2431"/>
                  <a:pt x="3068" y="2602"/>
                  <a:pt x="3068" y="2801"/>
                </a:cubicBezTo>
                <a:lnTo>
                  <a:pt x="3068" y="3468"/>
                </a:lnTo>
                <a:cubicBezTo>
                  <a:pt x="3084" y="3655"/>
                  <a:pt x="3239" y="3802"/>
                  <a:pt x="3433" y="3802"/>
                </a:cubicBezTo>
                <a:cubicBezTo>
                  <a:pt x="3632" y="3802"/>
                  <a:pt x="3803" y="3639"/>
                  <a:pt x="3803" y="3439"/>
                </a:cubicBezTo>
                <a:lnTo>
                  <a:pt x="3803" y="2134"/>
                </a:lnTo>
                <a:cubicBezTo>
                  <a:pt x="3803" y="1935"/>
                  <a:pt x="3966" y="1764"/>
                  <a:pt x="4166" y="1764"/>
                </a:cubicBezTo>
                <a:cubicBezTo>
                  <a:pt x="4367" y="1764"/>
                  <a:pt x="4536" y="1935"/>
                  <a:pt x="4536" y="2134"/>
                </a:cubicBezTo>
                <a:lnTo>
                  <a:pt x="4536" y="2157"/>
                </a:lnTo>
                <a:lnTo>
                  <a:pt x="4536" y="3105"/>
                </a:lnTo>
                <a:cubicBezTo>
                  <a:pt x="4536" y="3290"/>
                  <a:pt x="4685" y="3447"/>
                  <a:pt x="4870" y="3447"/>
                </a:cubicBezTo>
                <a:lnTo>
                  <a:pt x="4907" y="3447"/>
                </a:lnTo>
                <a:cubicBezTo>
                  <a:pt x="5092" y="3447"/>
                  <a:pt x="5247" y="3290"/>
                  <a:pt x="5247" y="3105"/>
                </a:cubicBezTo>
                <a:lnTo>
                  <a:pt x="5247" y="2291"/>
                </a:lnTo>
                <a:lnTo>
                  <a:pt x="4062" y="631"/>
                </a:lnTo>
                <a:cubicBezTo>
                  <a:pt x="3780" y="231"/>
                  <a:pt x="3351" y="0"/>
                  <a:pt x="28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22"/>
          <p:cNvGrpSpPr/>
          <p:nvPr/>
        </p:nvGrpSpPr>
        <p:grpSpPr>
          <a:xfrm>
            <a:off x="760204" y="4366034"/>
            <a:ext cx="280222" cy="572731"/>
            <a:chOff x="684763" y="4011150"/>
            <a:chExt cx="453875" cy="927500"/>
          </a:xfrm>
        </p:grpSpPr>
        <p:sp>
          <p:nvSpPr>
            <p:cNvPr id="1316" name="Google Shape;1316;p22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22"/>
          <p:cNvGrpSpPr/>
          <p:nvPr/>
        </p:nvGrpSpPr>
        <p:grpSpPr>
          <a:xfrm>
            <a:off x="523504" y="4661042"/>
            <a:ext cx="280220" cy="273435"/>
            <a:chOff x="3582125" y="860850"/>
            <a:chExt cx="259175" cy="252900"/>
          </a:xfrm>
        </p:grpSpPr>
        <p:sp>
          <p:nvSpPr>
            <p:cNvPr id="1322" name="Google Shape;1322;p22"/>
            <p:cNvSpPr/>
            <p:nvPr/>
          </p:nvSpPr>
          <p:spPr>
            <a:xfrm>
              <a:off x="3613700" y="887450"/>
              <a:ext cx="196450" cy="226300"/>
            </a:xfrm>
            <a:custGeom>
              <a:avLst/>
              <a:gdLst/>
              <a:ahLst/>
              <a:cxnLst/>
              <a:rect l="l" t="t" r="r" b="b"/>
              <a:pathLst>
                <a:path w="7858" h="9052" extrusionOk="0">
                  <a:moveTo>
                    <a:pt x="3877" y="1"/>
                  </a:moveTo>
                  <a:lnTo>
                    <a:pt x="1" y="3194"/>
                  </a:lnTo>
                  <a:lnTo>
                    <a:pt x="1" y="9052"/>
                  </a:lnTo>
                  <a:lnTo>
                    <a:pt x="7857" y="9052"/>
                  </a:lnTo>
                  <a:lnTo>
                    <a:pt x="7857" y="328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3712775" y="1029900"/>
              <a:ext cx="25325" cy="23400"/>
            </a:xfrm>
            <a:custGeom>
              <a:avLst/>
              <a:gdLst/>
              <a:ahLst/>
              <a:cxnLst/>
              <a:rect l="l" t="t" r="r" b="b"/>
              <a:pathLst>
                <a:path w="1013" h="936" extrusionOk="0">
                  <a:moveTo>
                    <a:pt x="1" y="1"/>
                  </a:moveTo>
                  <a:lnTo>
                    <a:pt x="1" y="935"/>
                  </a:lnTo>
                  <a:lnTo>
                    <a:pt x="1013" y="935"/>
                  </a:lnTo>
                  <a:lnTo>
                    <a:pt x="1013" y="502"/>
                  </a:lnTo>
                  <a:cubicBezTo>
                    <a:pt x="939" y="286"/>
                    <a:pt x="797" y="109"/>
                    <a:pt x="598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3700225" y="1024925"/>
              <a:ext cx="10400" cy="2300"/>
            </a:xfrm>
            <a:custGeom>
              <a:avLst/>
              <a:gdLst/>
              <a:ahLst/>
              <a:cxnLst/>
              <a:rect l="l" t="t" r="r" b="b"/>
              <a:pathLst>
                <a:path w="416" h="92" extrusionOk="0">
                  <a:moveTo>
                    <a:pt x="416" y="1"/>
                  </a:moveTo>
                  <a:cubicBezTo>
                    <a:pt x="269" y="1"/>
                    <a:pt x="126" y="35"/>
                    <a:pt x="1" y="91"/>
                  </a:cubicBezTo>
                  <a:lnTo>
                    <a:pt x="416" y="91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712775" y="1082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1013" y="101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685300" y="1082575"/>
              <a:ext cx="25775" cy="25325"/>
            </a:xfrm>
            <a:custGeom>
              <a:avLst/>
              <a:gdLst/>
              <a:ahLst/>
              <a:cxnLst/>
              <a:rect l="l" t="t" r="r" b="b"/>
              <a:pathLst>
                <a:path w="1031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1030" y="1013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685300" y="1029900"/>
              <a:ext cx="25775" cy="23400"/>
            </a:xfrm>
            <a:custGeom>
              <a:avLst/>
              <a:gdLst/>
              <a:ahLst/>
              <a:cxnLst/>
              <a:rect l="l" t="t" r="r" b="b"/>
              <a:pathLst>
                <a:path w="1031" h="936" extrusionOk="0">
                  <a:moveTo>
                    <a:pt x="416" y="1"/>
                  </a:moveTo>
                  <a:cubicBezTo>
                    <a:pt x="234" y="109"/>
                    <a:pt x="91" y="286"/>
                    <a:pt x="1" y="485"/>
                  </a:cubicBezTo>
                  <a:lnTo>
                    <a:pt x="1" y="935"/>
                  </a:lnTo>
                  <a:lnTo>
                    <a:pt x="1030" y="935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712775" y="1056500"/>
              <a:ext cx="25325" cy="23825"/>
            </a:xfrm>
            <a:custGeom>
              <a:avLst/>
              <a:gdLst/>
              <a:ahLst/>
              <a:cxnLst/>
              <a:rect l="l" t="t" r="r" b="b"/>
              <a:pathLst>
                <a:path w="1013" h="953" extrusionOk="0">
                  <a:moveTo>
                    <a:pt x="1" y="1"/>
                  </a:moveTo>
                  <a:lnTo>
                    <a:pt x="1" y="953"/>
                  </a:lnTo>
                  <a:lnTo>
                    <a:pt x="1013" y="9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3685300" y="1056500"/>
              <a:ext cx="25325" cy="23825"/>
            </a:xfrm>
            <a:custGeom>
              <a:avLst/>
              <a:gdLst/>
              <a:ahLst/>
              <a:cxnLst/>
              <a:rect l="l" t="t" r="r" b="b"/>
              <a:pathLst>
                <a:path w="1013" h="953" extrusionOk="0">
                  <a:moveTo>
                    <a:pt x="1" y="1"/>
                  </a:moveTo>
                  <a:lnTo>
                    <a:pt x="1" y="953"/>
                  </a:lnTo>
                  <a:lnTo>
                    <a:pt x="1013" y="9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3712775" y="1024925"/>
              <a:ext cx="10400" cy="2300"/>
            </a:xfrm>
            <a:custGeom>
              <a:avLst/>
              <a:gdLst/>
              <a:ahLst/>
              <a:cxnLst/>
              <a:rect l="l" t="t" r="r" b="b"/>
              <a:pathLst>
                <a:path w="416" h="92" extrusionOk="0">
                  <a:moveTo>
                    <a:pt x="1" y="1"/>
                  </a:moveTo>
                  <a:lnTo>
                    <a:pt x="1" y="91"/>
                  </a:lnTo>
                  <a:lnTo>
                    <a:pt x="416" y="91"/>
                  </a:lnTo>
                  <a:cubicBezTo>
                    <a:pt x="290" y="35"/>
                    <a:pt x="148" y="1"/>
                    <a:pt x="1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3683025" y="1049700"/>
              <a:ext cx="575" cy="58650"/>
            </a:xfrm>
            <a:custGeom>
              <a:avLst/>
              <a:gdLst/>
              <a:ahLst/>
              <a:cxnLst/>
              <a:rect l="l" t="t" r="r" b="b"/>
              <a:pathLst>
                <a:path w="23" h="2346" extrusionOk="0">
                  <a:moveTo>
                    <a:pt x="22" y="0"/>
                  </a:moveTo>
                  <a:cubicBezTo>
                    <a:pt x="1" y="57"/>
                    <a:pt x="1" y="108"/>
                    <a:pt x="1" y="165"/>
                  </a:cubicBezTo>
                  <a:lnTo>
                    <a:pt x="1" y="2345"/>
                  </a:lnTo>
                  <a:lnTo>
                    <a:pt x="22" y="2345"/>
                  </a:lnTo>
                  <a:lnTo>
                    <a:pt x="22" y="1333"/>
                  </a:lnTo>
                  <a:lnTo>
                    <a:pt x="22" y="16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739825" y="1056950"/>
              <a:ext cx="550" cy="24775"/>
            </a:xfrm>
            <a:custGeom>
              <a:avLst/>
              <a:gdLst/>
              <a:ahLst/>
              <a:cxnLst/>
              <a:rect l="l" t="t" r="r" b="b"/>
              <a:pathLst>
                <a:path w="22" h="991" extrusionOk="0">
                  <a:moveTo>
                    <a:pt x="0" y="0"/>
                  </a:moveTo>
                  <a:lnTo>
                    <a:pt x="0" y="956"/>
                  </a:lnTo>
                  <a:lnTo>
                    <a:pt x="22" y="99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3710600" y="1025350"/>
              <a:ext cx="475" cy="2300"/>
            </a:xfrm>
            <a:custGeom>
              <a:avLst/>
              <a:gdLst/>
              <a:ahLst/>
              <a:cxnLst/>
              <a:rect l="l" t="t" r="r" b="b"/>
              <a:pathLst>
                <a:path w="19" h="92" extrusionOk="0">
                  <a:moveTo>
                    <a:pt x="1" y="1"/>
                  </a:moveTo>
                  <a:lnTo>
                    <a:pt x="1" y="92"/>
                  </a:lnTo>
                  <a:lnTo>
                    <a:pt x="18" y="9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712775" y="1025350"/>
              <a:ext cx="25" cy="2300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1" y="92"/>
                  </a:moveTo>
                  <a:lnTo>
                    <a:pt x="1" y="92"/>
                  </a:lnTo>
                  <a:lnTo>
                    <a:pt x="1" y="9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711050" y="1024925"/>
              <a:ext cx="1750" cy="2725"/>
            </a:xfrm>
            <a:custGeom>
              <a:avLst/>
              <a:gdLst/>
              <a:ahLst/>
              <a:cxnLst/>
              <a:rect l="l" t="t" r="r" b="b"/>
              <a:pathLst>
                <a:path w="70" h="109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109"/>
                  </a:lnTo>
                  <a:lnTo>
                    <a:pt x="70" y="109"/>
                  </a:lnTo>
                  <a:lnTo>
                    <a:pt x="70" y="18"/>
                  </a:lnTo>
                  <a:cubicBezTo>
                    <a:pt x="52" y="1"/>
                    <a:pt x="35" y="1"/>
                    <a:pt x="3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3685300" y="1055525"/>
              <a:ext cx="25325" cy="1450"/>
            </a:xfrm>
            <a:custGeom>
              <a:avLst/>
              <a:gdLst/>
              <a:ahLst/>
              <a:cxnLst/>
              <a:rect l="l" t="t" r="r" b="b"/>
              <a:pathLst>
                <a:path w="1013" h="58" extrusionOk="0">
                  <a:moveTo>
                    <a:pt x="1" y="1"/>
                  </a:moveTo>
                  <a:lnTo>
                    <a:pt x="1" y="57"/>
                  </a:lnTo>
                  <a:lnTo>
                    <a:pt x="1013" y="5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3683575" y="1042450"/>
              <a:ext cx="1750" cy="11375"/>
            </a:xfrm>
            <a:custGeom>
              <a:avLst/>
              <a:gdLst/>
              <a:ahLst/>
              <a:cxnLst/>
              <a:rect l="l" t="t" r="r" b="b"/>
              <a:pathLst>
                <a:path w="70" h="455" extrusionOk="0">
                  <a:moveTo>
                    <a:pt x="70" y="0"/>
                  </a:moveTo>
                  <a:cubicBezTo>
                    <a:pt x="35" y="91"/>
                    <a:pt x="18" y="199"/>
                    <a:pt x="0" y="290"/>
                  </a:cubicBezTo>
                  <a:lnTo>
                    <a:pt x="0" y="455"/>
                  </a:lnTo>
                  <a:lnTo>
                    <a:pt x="70" y="45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3699250" y="1027625"/>
              <a:ext cx="11375" cy="475"/>
            </a:xfrm>
            <a:custGeom>
              <a:avLst/>
              <a:gdLst/>
              <a:ahLst/>
              <a:cxnLst/>
              <a:rect l="l" t="t" r="r" b="b"/>
              <a:pathLst>
                <a:path w="455" h="19" extrusionOk="0">
                  <a:moveTo>
                    <a:pt x="40" y="1"/>
                  </a:moveTo>
                  <a:cubicBezTo>
                    <a:pt x="22" y="1"/>
                    <a:pt x="1" y="18"/>
                    <a:pt x="1" y="18"/>
                  </a:cubicBezTo>
                  <a:lnTo>
                    <a:pt x="455" y="1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3695675" y="1029475"/>
              <a:ext cx="14950" cy="450"/>
            </a:xfrm>
            <a:custGeom>
              <a:avLst/>
              <a:gdLst/>
              <a:ahLst/>
              <a:cxnLst/>
              <a:rect l="l" t="t" r="r" b="b"/>
              <a:pathLst>
                <a:path w="598" h="18" extrusionOk="0">
                  <a:moveTo>
                    <a:pt x="36" y="0"/>
                  </a:moveTo>
                  <a:cubicBezTo>
                    <a:pt x="18" y="18"/>
                    <a:pt x="18" y="18"/>
                    <a:pt x="1" y="18"/>
                  </a:cubicBezTo>
                  <a:lnTo>
                    <a:pt x="598" y="1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3696550" y="1028075"/>
              <a:ext cx="14075" cy="1425"/>
            </a:xfrm>
            <a:custGeom>
              <a:avLst/>
              <a:gdLst/>
              <a:ahLst/>
              <a:cxnLst/>
              <a:rect l="l" t="t" r="r" b="b"/>
              <a:pathLst>
                <a:path w="563" h="57" extrusionOk="0">
                  <a:moveTo>
                    <a:pt x="109" y="0"/>
                  </a:moveTo>
                  <a:cubicBezTo>
                    <a:pt x="74" y="17"/>
                    <a:pt x="39" y="35"/>
                    <a:pt x="1" y="56"/>
                  </a:cubicBezTo>
                  <a:lnTo>
                    <a:pt x="563" y="56"/>
                  </a:lnTo>
                  <a:lnTo>
                    <a:pt x="563" y="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710600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710600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710600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3710600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17"/>
                  </a:moveTo>
                  <a:lnTo>
                    <a:pt x="1" y="5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712775" y="1055525"/>
              <a:ext cx="25325" cy="1450"/>
            </a:xfrm>
            <a:custGeom>
              <a:avLst/>
              <a:gdLst/>
              <a:ahLst/>
              <a:cxnLst/>
              <a:rect l="l" t="t" r="r" b="b"/>
              <a:pathLst>
                <a:path w="1013" h="58" extrusionOk="0">
                  <a:moveTo>
                    <a:pt x="1" y="1"/>
                  </a:moveTo>
                  <a:lnTo>
                    <a:pt x="1" y="57"/>
                  </a:lnTo>
                  <a:lnTo>
                    <a:pt x="1013" y="5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3738075" y="1042450"/>
              <a:ext cx="2300" cy="14525"/>
            </a:xfrm>
            <a:custGeom>
              <a:avLst/>
              <a:gdLst/>
              <a:ahLst/>
              <a:cxnLst/>
              <a:rect l="l" t="t" r="r" b="b"/>
              <a:pathLst>
                <a:path w="92" h="581" extrusionOk="0">
                  <a:moveTo>
                    <a:pt x="1" y="0"/>
                  </a:moveTo>
                  <a:lnTo>
                    <a:pt x="1" y="455"/>
                  </a:lnTo>
                  <a:lnTo>
                    <a:pt x="70" y="455"/>
                  </a:lnTo>
                  <a:lnTo>
                    <a:pt x="70" y="580"/>
                  </a:lnTo>
                  <a:lnTo>
                    <a:pt x="92" y="580"/>
                  </a:lnTo>
                  <a:lnTo>
                    <a:pt x="92" y="308"/>
                  </a:lnTo>
                  <a:cubicBezTo>
                    <a:pt x="70" y="199"/>
                    <a:pt x="36" y="109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3712775" y="1027625"/>
              <a:ext cx="11825" cy="475"/>
            </a:xfrm>
            <a:custGeom>
              <a:avLst/>
              <a:gdLst/>
              <a:ahLst/>
              <a:cxnLst/>
              <a:rect l="l" t="t" r="r" b="b"/>
              <a:pathLst>
                <a:path w="473" h="19" extrusionOk="0">
                  <a:moveTo>
                    <a:pt x="1" y="1"/>
                  </a:moveTo>
                  <a:lnTo>
                    <a:pt x="1" y="18"/>
                  </a:lnTo>
                  <a:lnTo>
                    <a:pt x="472" y="18"/>
                  </a:lnTo>
                  <a:cubicBezTo>
                    <a:pt x="455" y="18"/>
                    <a:pt x="433" y="1"/>
                    <a:pt x="416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3712775" y="1029475"/>
              <a:ext cx="14950" cy="450"/>
            </a:xfrm>
            <a:custGeom>
              <a:avLst/>
              <a:gdLst/>
              <a:ahLst/>
              <a:cxnLst/>
              <a:rect l="l" t="t" r="r" b="b"/>
              <a:pathLst>
                <a:path w="598" h="18" extrusionOk="0">
                  <a:moveTo>
                    <a:pt x="1" y="0"/>
                  </a:moveTo>
                  <a:lnTo>
                    <a:pt x="1" y="18"/>
                  </a:lnTo>
                  <a:lnTo>
                    <a:pt x="598" y="18"/>
                  </a:lnTo>
                  <a:cubicBezTo>
                    <a:pt x="598" y="18"/>
                    <a:pt x="580" y="18"/>
                    <a:pt x="5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3712775" y="1028075"/>
              <a:ext cx="14075" cy="1425"/>
            </a:xfrm>
            <a:custGeom>
              <a:avLst/>
              <a:gdLst/>
              <a:ahLst/>
              <a:cxnLst/>
              <a:rect l="l" t="t" r="r" b="b"/>
              <a:pathLst>
                <a:path w="563" h="57" extrusionOk="0">
                  <a:moveTo>
                    <a:pt x="1" y="0"/>
                  </a:moveTo>
                  <a:lnTo>
                    <a:pt x="1" y="35"/>
                  </a:lnTo>
                  <a:lnTo>
                    <a:pt x="1" y="56"/>
                  </a:lnTo>
                  <a:lnTo>
                    <a:pt x="563" y="56"/>
                  </a:lnTo>
                  <a:cubicBezTo>
                    <a:pt x="541" y="35"/>
                    <a:pt x="507" y="17"/>
                    <a:pt x="47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3710600" y="1029900"/>
              <a:ext cx="475" cy="23925"/>
            </a:xfrm>
            <a:custGeom>
              <a:avLst/>
              <a:gdLst/>
              <a:ahLst/>
              <a:cxnLst/>
              <a:rect l="l" t="t" r="r" b="b"/>
              <a:pathLst>
                <a:path w="19" h="957" extrusionOk="0">
                  <a:moveTo>
                    <a:pt x="1" y="1"/>
                  </a:moveTo>
                  <a:lnTo>
                    <a:pt x="1" y="957"/>
                  </a:lnTo>
                  <a:lnTo>
                    <a:pt x="18" y="95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3712775" y="1029900"/>
              <a:ext cx="25" cy="23925"/>
            </a:xfrm>
            <a:custGeom>
              <a:avLst/>
              <a:gdLst/>
              <a:ahLst/>
              <a:cxnLst/>
              <a:rect l="l" t="t" r="r" b="b"/>
              <a:pathLst>
                <a:path w="1" h="957" extrusionOk="0">
                  <a:moveTo>
                    <a:pt x="1" y="1"/>
                  </a:moveTo>
                  <a:lnTo>
                    <a:pt x="1" y="957"/>
                  </a:lnTo>
                  <a:lnTo>
                    <a:pt x="1" y="9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3712775" y="1055525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1" y="57"/>
                  </a:moveTo>
                  <a:lnTo>
                    <a:pt x="1" y="5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3711050" y="1029900"/>
              <a:ext cx="1750" cy="23925"/>
            </a:xfrm>
            <a:custGeom>
              <a:avLst/>
              <a:gdLst/>
              <a:ahLst/>
              <a:cxnLst/>
              <a:rect l="l" t="t" r="r" b="b"/>
              <a:pathLst>
                <a:path w="70" h="957" extrusionOk="0">
                  <a:moveTo>
                    <a:pt x="0" y="1"/>
                  </a:moveTo>
                  <a:lnTo>
                    <a:pt x="0" y="957"/>
                  </a:lnTo>
                  <a:lnTo>
                    <a:pt x="70" y="9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3712775" y="102892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22"/>
                  </a:moveTo>
                  <a:lnTo>
                    <a:pt x="1" y="2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3712775" y="10280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0"/>
                  </a:moveTo>
                  <a:lnTo>
                    <a:pt x="1" y="17"/>
                  </a:lnTo>
                  <a:lnTo>
                    <a:pt x="1" y="35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3712775" y="10280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3712775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0"/>
                  </a:moveTo>
                  <a:lnTo>
                    <a:pt x="1" y="39"/>
                  </a:lnTo>
                  <a:lnTo>
                    <a:pt x="1" y="39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3712775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56"/>
                  </a:moveTo>
                  <a:lnTo>
                    <a:pt x="1" y="56"/>
                  </a:ln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3710600" y="1027625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3710600" y="10294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3710600" y="1028075"/>
              <a:ext cx="475" cy="1425"/>
            </a:xfrm>
            <a:custGeom>
              <a:avLst/>
              <a:gdLst/>
              <a:ahLst/>
              <a:cxnLst/>
              <a:rect l="l" t="t" r="r" b="b"/>
              <a:pathLst>
                <a:path w="19" h="57" extrusionOk="0">
                  <a:moveTo>
                    <a:pt x="1" y="0"/>
                  </a:moveTo>
                  <a:lnTo>
                    <a:pt x="1" y="56"/>
                  </a:lnTo>
                  <a:lnTo>
                    <a:pt x="18" y="56"/>
                  </a:lnTo>
                  <a:lnTo>
                    <a:pt x="18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3711050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2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2"/>
            <p:cNvSpPr/>
            <p:nvPr/>
          </p:nvSpPr>
          <p:spPr>
            <a:xfrm>
              <a:off x="3711050" y="1027625"/>
              <a:ext cx="1750" cy="475"/>
            </a:xfrm>
            <a:custGeom>
              <a:avLst/>
              <a:gdLst/>
              <a:ahLst/>
              <a:cxnLst/>
              <a:rect l="l" t="t" r="r" b="b"/>
              <a:pathLst>
                <a:path w="70" h="19" extrusionOk="0">
                  <a:moveTo>
                    <a:pt x="0" y="1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2"/>
            <p:cNvSpPr/>
            <p:nvPr/>
          </p:nvSpPr>
          <p:spPr>
            <a:xfrm>
              <a:off x="3712775" y="102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2"/>
            <p:cNvSpPr/>
            <p:nvPr/>
          </p:nvSpPr>
          <p:spPr>
            <a:xfrm>
              <a:off x="3711050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2"/>
            <p:cNvSpPr/>
            <p:nvPr/>
          </p:nvSpPr>
          <p:spPr>
            <a:xfrm>
              <a:off x="3711050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0" y="39"/>
                  </a:move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2"/>
            <p:cNvSpPr/>
            <p:nvPr/>
          </p:nvSpPr>
          <p:spPr>
            <a:xfrm>
              <a:off x="3711050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0" y="17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2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2"/>
            <p:cNvSpPr/>
            <p:nvPr/>
          </p:nvSpPr>
          <p:spPr>
            <a:xfrm>
              <a:off x="3712775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0"/>
                  </a:lnTo>
                  <a:lnTo>
                    <a:pt x="1" y="17"/>
                  </a:lnTo>
                  <a:lnTo>
                    <a:pt x="1" y="35"/>
                  </a:lnTo>
                  <a:lnTo>
                    <a:pt x="1" y="56"/>
                  </a:lnTo>
                  <a:lnTo>
                    <a:pt x="1" y="56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2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2"/>
            <p:cNvSpPr/>
            <p:nvPr/>
          </p:nvSpPr>
          <p:spPr>
            <a:xfrm>
              <a:off x="3712775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39"/>
                  </a:lnTo>
                  <a:lnTo>
                    <a:pt x="1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2"/>
            <p:cNvSpPr/>
            <p:nvPr/>
          </p:nvSpPr>
          <p:spPr>
            <a:xfrm>
              <a:off x="3712775" y="10280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2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2"/>
            <p:cNvSpPr/>
            <p:nvPr/>
          </p:nvSpPr>
          <p:spPr>
            <a:xfrm>
              <a:off x="3712775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lnTo>
                    <a:pt x="1" y="56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2"/>
            <p:cNvSpPr/>
            <p:nvPr/>
          </p:nvSpPr>
          <p:spPr>
            <a:xfrm>
              <a:off x="3711050" y="1029475"/>
              <a:ext cx="1750" cy="450"/>
            </a:xfrm>
            <a:custGeom>
              <a:avLst/>
              <a:gdLst/>
              <a:ahLst/>
              <a:cxnLst/>
              <a:rect l="l" t="t" r="r" b="b"/>
              <a:pathLst>
                <a:path w="70" h="18" extrusionOk="0">
                  <a:moveTo>
                    <a:pt x="0" y="0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2"/>
            <p:cNvSpPr/>
            <p:nvPr/>
          </p:nvSpPr>
          <p:spPr>
            <a:xfrm>
              <a:off x="3711050" y="1028075"/>
              <a:ext cx="1750" cy="1425"/>
            </a:xfrm>
            <a:custGeom>
              <a:avLst/>
              <a:gdLst/>
              <a:ahLst/>
              <a:cxnLst/>
              <a:rect l="l" t="t" r="r" b="b"/>
              <a:pathLst>
                <a:path w="70" h="57" extrusionOk="0">
                  <a:moveTo>
                    <a:pt x="0" y="0"/>
                  </a:moveTo>
                  <a:lnTo>
                    <a:pt x="0" y="56"/>
                  </a:lnTo>
                  <a:lnTo>
                    <a:pt x="70" y="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2"/>
            <p:cNvSpPr/>
            <p:nvPr/>
          </p:nvSpPr>
          <p:spPr>
            <a:xfrm>
              <a:off x="3685300" y="1053800"/>
              <a:ext cx="25325" cy="1325"/>
            </a:xfrm>
            <a:custGeom>
              <a:avLst/>
              <a:gdLst/>
              <a:ahLst/>
              <a:cxnLst/>
              <a:rect l="l" t="t" r="r" b="b"/>
              <a:pathLst>
                <a:path w="1013" h="53" extrusionOk="0">
                  <a:moveTo>
                    <a:pt x="1" y="1"/>
                  </a:moveTo>
                  <a:lnTo>
                    <a:pt x="1" y="53"/>
                  </a:lnTo>
                  <a:lnTo>
                    <a:pt x="1013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2"/>
            <p:cNvSpPr/>
            <p:nvPr/>
          </p:nvSpPr>
          <p:spPr>
            <a:xfrm>
              <a:off x="3683575" y="1056950"/>
              <a:ext cx="1750" cy="23925"/>
            </a:xfrm>
            <a:custGeom>
              <a:avLst/>
              <a:gdLst/>
              <a:ahLst/>
              <a:cxnLst/>
              <a:rect l="l" t="t" r="r" b="b"/>
              <a:pathLst>
                <a:path w="70" h="957" extrusionOk="0">
                  <a:moveTo>
                    <a:pt x="0" y="0"/>
                  </a:moveTo>
                  <a:lnTo>
                    <a:pt x="0" y="956"/>
                  </a:lnTo>
                  <a:lnTo>
                    <a:pt x="70" y="9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2"/>
            <p:cNvSpPr/>
            <p:nvPr/>
          </p:nvSpPr>
          <p:spPr>
            <a:xfrm>
              <a:off x="3683575" y="1053800"/>
              <a:ext cx="27050" cy="3175"/>
            </a:xfrm>
            <a:custGeom>
              <a:avLst/>
              <a:gdLst/>
              <a:ahLst/>
              <a:cxnLst/>
              <a:rect l="l" t="t" r="r" b="b"/>
              <a:pathLst>
                <a:path w="1082" h="127" extrusionOk="0">
                  <a:moveTo>
                    <a:pt x="0" y="1"/>
                  </a:moveTo>
                  <a:lnTo>
                    <a:pt x="0" y="126"/>
                  </a:lnTo>
                  <a:lnTo>
                    <a:pt x="70" y="126"/>
                  </a:lnTo>
                  <a:lnTo>
                    <a:pt x="70" y="70"/>
                  </a:lnTo>
                  <a:lnTo>
                    <a:pt x="1082" y="70"/>
                  </a:lnTo>
                  <a:lnTo>
                    <a:pt x="1082" y="53"/>
                  </a:lnTo>
                  <a:lnTo>
                    <a:pt x="70" y="5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2"/>
            <p:cNvSpPr/>
            <p:nvPr/>
          </p:nvSpPr>
          <p:spPr>
            <a:xfrm>
              <a:off x="3712775" y="1053800"/>
              <a:ext cx="25325" cy="1325"/>
            </a:xfrm>
            <a:custGeom>
              <a:avLst/>
              <a:gdLst/>
              <a:ahLst/>
              <a:cxnLst/>
              <a:rect l="l" t="t" r="r" b="b"/>
              <a:pathLst>
                <a:path w="1013" h="53" extrusionOk="0">
                  <a:moveTo>
                    <a:pt x="1" y="1"/>
                  </a:moveTo>
                  <a:lnTo>
                    <a:pt x="1" y="53"/>
                  </a:lnTo>
                  <a:lnTo>
                    <a:pt x="1013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2"/>
            <p:cNvSpPr/>
            <p:nvPr/>
          </p:nvSpPr>
          <p:spPr>
            <a:xfrm>
              <a:off x="3738075" y="1056950"/>
              <a:ext cx="1775" cy="23925"/>
            </a:xfrm>
            <a:custGeom>
              <a:avLst/>
              <a:gdLst/>
              <a:ahLst/>
              <a:cxnLst/>
              <a:rect l="l" t="t" r="r" b="b"/>
              <a:pathLst>
                <a:path w="71" h="957" extrusionOk="0">
                  <a:moveTo>
                    <a:pt x="1" y="0"/>
                  </a:moveTo>
                  <a:lnTo>
                    <a:pt x="1" y="956"/>
                  </a:lnTo>
                  <a:lnTo>
                    <a:pt x="70" y="9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3712775" y="1053800"/>
              <a:ext cx="27075" cy="3175"/>
            </a:xfrm>
            <a:custGeom>
              <a:avLst/>
              <a:gdLst/>
              <a:ahLst/>
              <a:cxnLst/>
              <a:rect l="l" t="t" r="r" b="b"/>
              <a:pathLst>
                <a:path w="1083" h="127" extrusionOk="0">
                  <a:moveTo>
                    <a:pt x="1013" y="1"/>
                  </a:moveTo>
                  <a:lnTo>
                    <a:pt x="1013" y="53"/>
                  </a:lnTo>
                  <a:lnTo>
                    <a:pt x="1" y="53"/>
                  </a:lnTo>
                  <a:lnTo>
                    <a:pt x="1" y="70"/>
                  </a:lnTo>
                  <a:lnTo>
                    <a:pt x="1013" y="70"/>
                  </a:lnTo>
                  <a:lnTo>
                    <a:pt x="1013" y="126"/>
                  </a:lnTo>
                  <a:lnTo>
                    <a:pt x="1082" y="12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3712775" y="1053800"/>
              <a:ext cx="25" cy="1750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1" y="18"/>
                  </a:moveTo>
                  <a:lnTo>
                    <a:pt x="1" y="35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3712775" y="105380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3710600" y="1056950"/>
              <a:ext cx="475" cy="23925"/>
            </a:xfrm>
            <a:custGeom>
              <a:avLst/>
              <a:gdLst/>
              <a:ahLst/>
              <a:cxnLst/>
              <a:rect l="l" t="t" r="r" b="b"/>
              <a:pathLst>
                <a:path w="19" h="957" extrusionOk="0">
                  <a:moveTo>
                    <a:pt x="1" y="0"/>
                  </a:moveTo>
                  <a:lnTo>
                    <a:pt x="1" y="956"/>
                  </a:lnTo>
                  <a:lnTo>
                    <a:pt x="18" y="95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3710600" y="1053800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3710600" y="105510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8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3710600" y="1053800"/>
              <a:ext cx="475" cy="3175"/>
            </a:xfrm>
            <a:custGeom>
              <a:avLst/>
              <a:gdLst/>
              <a:ahLst/>
              <a:cxnLst/>
              <a:rect l="l" t="t" r="r" b="b"/>
              <a:pathLst>
                <a:path w="19" h="127" extrusionOk="0">
                  <a:moveTo>
                    <a:pt x="1" y="1"/>
                  </a:moveTo>
                  <a:lnTo>
                    <a:pt x="1" y="53"/>
                  </a:lnTo>
                  <a:lnTo>
                    <a:pt x="1" y="126"/>
                  </a:lnTo>
                  <a:lnTo>
                    <a:pt x="18" y="1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3712775" y="1056950"/>
              <a:ext cx="25" cy="23925"/>
            </a:xfrm>
            <a:custGeom>
              <a:avLst/>
              <a:gdLst/>
              <a:ahLst/>
              <a:cxnLst/>
              <a:rect l="l" t="t" r="r" b="b"/>
              <a:pathLst>
                <a:path w="1" h="957" extrusionOk="0">
                  <a:moveTo>
                    <a:pt x="1" y="0"/>
                  </a:moveTo>
                  <a:lnTo>
                    <a:pt x="1" y="956"/>
                  </a:lnTo>
                  <a:lnTo>
                    <a:pt x="1" y="956"/>
                  </a:lnTo>
                  <a:lnTo>
                    <a:pt x="1" y="9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3712775" y="1054250"/>
              <a:ext cx="25" cy="2725"/>
            </a:xfrm>
            <a:custGeom>
              <a:avLst/>
              <a:gdLst/>
              <a:ahLst/>
              <a:cxnLst/>
              <a:rect l="l" t="t" r="r" b="b"/>
              <a:pathLst>
                <a:path w="1" h="109" extrusionOk="0">
                  <a:moveTo>
                    <a:pt x="1" y="108"/>
                  </a:moveTo>
                  <a:lnTo>
                    <a:pt x="1" y="108"/>
                  </a:lnTo>
                  <a:lnTo>
                    <a:pt x="1" y="52"/>
                  </a:ln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3712775" y="105380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1" y="126"/>
                  </a:moveTo>
                  <a:lnTo>
                    <a:pt x="1" y="126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3711050" y="1056950"/>
              <a:ext cx="1750" cy="23925"/>
            </a:xfrm>
            <a:custGeom>
              <a:avLst/>
              <a:gdLst/>
              <a:ahLst/>
              <a:cxnLst/>
              <a:rect l="l" t="t" r="r" b="b"/>
              <a:pathLst>
                <a:path w="70" h="957" extrusionOk="0">
                  <a:moveTo>
                    <a:pt x="0" y="0"/>
                  </a:moveTo>
                  <a:lnTo>
                    <a:pt x="0" y="956"/>
                  </a:lnTo>
                  <a:lnTo>
                    <a:pt x="70" y="9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3711050" y="105380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26"/>
                  </a:moveTo>
                  <a:lnTo>
                    <a:pt x="0" y="1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3711050" y="1053800"/>
              <a:ext cx="1750" cy="3175"/>
            </a:xfrm>
            <a:custGeom>
              <a:avLst/>
              <a:gdLst/>
              <a:ahLst/>
              <a:cxnLst/>
              <a:rect l="l" t="t" r="r" b="b"/>
              <a:pathLst>
                <a:path w="70" h="127" extrusionOk="0">
                  <a:moveTo>
                    <a:pt x="0" y="1"/>
                  </a:moveTo>
                  <a:lnTo>
                    <a:pt x="0" y="126"/>
                  </a:lnTo>
                  <a:lnTo>
                    <a:pt x="70" y="12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3683575" y="1108325"/>
              <a:ext cx="27050" cy="1750"/>
            </a:xfrm>
            <a:custGeom>
              <a:avLst/>
              <a:gdLst/>
              <a:ahLst/>
              <a:cxnLst/>
              <a:rect l="l" t="t" r="r" b="b"/>
              <a:pathLst>
                <a:path w="1082" h="70" extrusionOk="0">
                  <a:moveTo>
                    <a:pt x="0" y="0"/>
                  </a:moveTo>
                  <a:lnTo>
                    <a:pt x="0" y="69"/>
                  </a:lnTo>
                  <a:lnTo>
                    <a:pt x="1082" y="6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3683575" y="1083000"/>
              <a:ext cx="1750" cy="25350"/>
            </a:xfrm>
            <a:custGeom>
              <a:avLst/>
              <a:gdLst/>
              <a:ahLst/>
              <a:cxnLst/>
              <a:rect l="l" t="t" r="r" b="b"/>
              <a:pathLst>
                <a:path w="70" h="1014" extrusionOk="0">
                  <a:moveTo>
                    <a:pt x="0" y="1"/>
                  </a:moveTo>
                  <a:lnTo>
                    <a:pt x="0" y="1013"/>
                  </a:lnTo>
                  <a:lnTo>
                    <a:pt x="70" y="101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3683575" y="1080850"/>
              <a:ext cx="27050" cy="450"/>
            </a:xfrm>
            <a:custGeom>
              <a:avLst/>
              <a:gdLst/>
              <a:ahLst/>
              <a:cxnLst/>
              <a:rect l="l" t="t" r="r" b="b"/>
              <a:pathLst>
                <a:path w="1082" h="18" extrusionOk="0">
                  <a:moveTo>
                    <a:pt x="0" y="0"/>
                  </a:moveTo>
                  <a:lnTo>
                    <a:pt x="0" y="18"/>
                  </a:lnTo>
                  <a:lnTo>
                    <a:pt x="1082" y="18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3685300" y="1082575"/>
              <a:ext cx="25325" cy="450"/>
            </a:xfrm>
            <a:custGeom>
              <a:avLst/>
              <a:gdLst/>
              <a:ahLst/>
              <a:cxnLst/>
              <a:rect l="l" t="t" r="r" b="b"/>
              <a:pathLst>
                <a:path w="1013" h="18" extrusionOk="0">
                  <a:moveTo>
                    <a:pt x="1" y="1"/>
                  </a:moveTo>
                  <a:lnTo>
                    <a:pt x="1" y="18"/>
                  </a:lnTo>
                  <a:lnTo>
                    <a:pt x="1013" y="18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3683575" y="1081275"/>
              <a:ext cx="27050" cy="1750"/>
            </a:xfrm>
            <a:custGeom>
              <a:avLst/>
              <a:gdLst/>
              <a:ahLst/>
              <a:cxnLst/>
              <a:rect l="l" t="t" r="r" b="b"/>
              <a:pathLst>
                <a:path w="1082" h="70" extrusionOk="0">
                  <a:moveTo>
                    <a:pt x="0" y="1"/>
                  </a:moveTo>
                  <a:lnTo>
                    <a:pt x="0" y="70"/>
                  </a:lnTo>
                  <a:lnTo>
                    <a:pt x="70" y="70"/>
                  </a:lnTo>
                  <a:lnTo>
                    <a:pt x="70" y="53"/>
                  </a:lnTo>
                  <a:lnTo>
                    <a:pt x="1082" y="53"/>
                  </a:lnTo>
                  <a:lnTo>
                    <a:pt x="1082" y="18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3710600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3710600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3710600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3710600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8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3712775" y="1108325"/>
              <a:ext cx="27600" cy="1750"/>
            </a:xfrm>
            <a:custGeom>
              <a:avLst/>
              <a:gdLst/>
              <a:ahLst/>
              <a:cxnLst/>
              <a:rect l="l" t="t" r="r" b="b"/>
              <a:pathLst>
                <a:path w="1104" h="70" extrusionOk="0">
                  <a:moveTo>
                    <a:pt x="1" y="0"/>
                  </a:moveTo>
                  <a:lnTo>
                    <a:pt x="1" y="69"/>
                  </a:lnTo>
                  <a:lnTo>
                    <a:pt x="1104" y="69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3738075" y="1080850"/>
              <a:ext cx="2300" cy="27500"/>
            </a:xfrm>
            <a:custGeom>
              <a:avLst/>
              <a:gdLst/>
              <a:ahLst/>
              <a:cxnLst/>
              <a:rect l="l" t="t" r="r" b="b"/>
              <a:pathLst>
                <a:path w="92" h="1100" extrusionOk="0">
                  <a:moveTo>
                    <a:pt x="70" y="0"/>
                  </a:moveTo>
                  <a:lnTo>
                    <a:pt x="70" y="70"/>
                  </a:lnTo>
                  <a:lnTo>
                    <a:pt x="70" y="87"/>
                  </a:lnTo>
                  <a:lnTo>
                    <a:pt x="1" y="87"/>
                  </a:lnTo>
                  <a:lnTo>
                    <a:pt x="1" y="1099"/>
                  </a:lnTo>
                  <a:lnTo>
                    <a:pt x="92" y="1099"/>
                  </a:lnTo>
                  <a:lnTo>
                    <a:pt x="92" y="3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3712775" y="1080850"/>
              <a:ext cx="25325" cy="450"/>
            </a:xfrm>
            <a:custGeom>
              <a:avLst/>
              <a:gdLst/>
              <a:ahLst/>
              <a:cxnLst/>
              <a:rect l="l" t="t" r="r" b="b"/>
              <a:pathLst>
                <a:path w="1013" h="18" extrusionOk="0">
                  <a:moveTo>
                    <a:pt x="1" y="0"/>
                  </a:moveTo>
                  <a:lnTo>
                    <a:pt x="1" y="18"/>
                  </a:lnTo>
                  <a:lnTo>
                    <a:pt x="1013" y="18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2"/>
            <p:cNvSpPr/>
            <p:nvPr/>
          </p:nvSpPr>
          <p:spPr>
            <a:xfrm>
              <a:off x="3712775" y="1082575"/>
              <a:ext cx="27075" cy="450"/>
            </a:xfrm>
            <a:custGeom>
              <a:avLst/>
              <a:gdLst/>
              <a:ahLst/>
              <a:cxnLst/>
              <a:rect l="l" t="t" r="r" b="b"/>
              <a:pathLst>
                <a:path w="1083" h="18" extrusionOk="0">
                  <a:moveTo>
                    <a:pt x="1" y="1"/>
                  </a:moveTo>
                  <a:lnTo>
                    <a:pt x="1" y="18"/>
                  </a:lnTo>
                  <a:lnTo>
                    <a:pt x="1082" y="18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3712775" y="1080850"/>
              <a:ext cx="27075" cy="1750"/>
            </a:xfrm>
            <a:custGeom>
              <a:avLst/>
              <a:gdLst/>
              <a:ahLst/>
              <a:cxnLst/>
              <a:rect l="l" t="t" r="r" b="b"/>
              <a:pathLst>
                <a:path w="1083" h="70" extrusionOk="0">
                  <a:moveTo>
                    <a:pt x="1013" y="0"/>
                  </a:moveTo>
                  <a:lnTo>
                    <a:pt x="1013" y="18"/>
                  </a:lnTo>
                  <a:lnTo>
                    <a:pt x="1" y="18"/>
                  </a:lnTo>
                  <a:lnTo>
                    <a:pt x="1" y="35"/>
                  </a:lnTo>
                  <a:lnTo>
                    <a:pt x="1" y="52"/>
                  </a:lnTo>
                  <a:lnTo>
                    <a:pt x="1" y="70"/>
                  </a:lnTo>
                  <a:lnTo>
                    <a:pt x="1082" y="70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3710600" y="1108325"/>
              <a:ext cx="475" cy="1750"/>
            </a:xfrm>
            <a:custGeom>
              <a:avLst/>
              <a:gdLst/>
              <a:ahLst/>
              <a:cxnLst/>
              <a:rect l="l" t="t" r="r" b="b"/>
              <a:pathLst>
                <a:path w="19" h="70" extrusionOk="0">
                  <a:moveTo>
                    <a:pt x="1" y="0"/>
                  </a:moveTo>
                  <a:lnTo>
                    <a:pt x="1" y="69"/>
                  </a:lnTo>
                  <a:lnTo>
                    <a:pt x="18" y="6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3710600" y="1083000"/>
              <a:ext cx="475" cy="25350"/>
            </a:xfrm>
            <a:custGeom>
              <a:avLst/>
              <a:gdLst/>
              <a:ahLst/>
              <a:cxnLst/>
              <a:rect l="l" t="t" r="r" b="b"/>
              <a:pathLst>
                <a:path w="19" h="1014" extrusionOk="0">
                  <a:moveTo>
                    <a:pt x="1" y="1"/>
                  </a:moveTo>
                  <a:lnTo>
                    <a:pt x="1" y="1013"/>
                  </a:lnTo>
                  <a:lnTo>
                    <a:pt x="18" y="1013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3712775" y="1108325"/>
              <a:ext cx="25" cy="1750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1" y="69"/>
                  </a:moveTo>
                  <a:lnTo>
                    <a:pt x="1" y="6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3712775" y="1083000"/>
              <a:ext cx="25" cy="25350"/>
            </a:xfrm>
            <a:custGeom>
              <a:avLst/>
              <a:gdLst/>
              <a:ahLst/>
              <a:cxnLst/>
              <a:rect l="l" t="t" r="r" b="b"/>
              <a:pathLst>
                <a:path w="1" h="1014" extrusionOk="0">
                  <a:moveTo>
                    <a:pt x="1" y="1"/>
                  </a:moveTo>
                  <a:lnTo>
                    <a:pt x="1" y="1013"/>
                  </a:lnTo>
                  <a:lnTo>
                    <a:pt x="1" y="1013"/>
                  </a:lnTo>
                  <a:lnTo>
                    <a:pt x="1" y="1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3711050" y="1108325"/>
              <a:ext cx="1750" cy="175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0"/>
                  </a:moveTo>
                  <a:lnTo>
                    <a:pt x="0" y="69"/>
                  </a:lnTo>
                  <a:lnTo>
                    <a:pt x="70" y="6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3711050" y="1083000"/>
              <a:ext cx="1750" cy="25350"/>
            </a:xfrm>
            <a:custGeom>
              <a:avLst/>
              <a:gdLst/>
              <a:ahLst/>
              <a:cxnLst/>
              <a:rect l="l" t="t" r="r" b="b"/>
              <a:pathLst>
                <a:path w="70" h="1014" extrusionOk="0">
                  <a:moveTo>
                    <a:pt x="0" y="1"/>
                  </a:moveTo>
                  <a:lnTo>
                    <a:pt x="0" y="1013"/>
                  </a:lnTo>
                  <a:lnTo>
                    <a:pt x="70" y="101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3712775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36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3712775" y="10812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3712775" y="10812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3712775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lnTo>
                    <a:pt x="1" y="36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3712775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3710600" y="10808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3710600" y="10825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3710600" y="1081275"/>
              <a:ext cx="475" cy="1325"/>
            </a:xfrm>
            <a:custGeom>
              <a:avLst/>
              <a:gdLst/>
              <a:ahLst/>
              <a:cxnLst/>
              <a:rect l="l" t="t" r="r" b="b"/>
              <a:pathLst>
                <a:path w="19" h="53" extrusionOk="0">
                  <a:moveTo>
                    <a:pt x="1" y="1"/>
                  </a:moveTo>
                  <a:lnTo>
                    <a:pt x="1" y="53"/>
                  </a:lnTo>
                  <a:lnTo>
                    <a:pt x="18" y="53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3711050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3711050" y="1080850"/>
              <a:ext cx="1750" cy="450"/>
            </a:xfrm>
            <a:custGeom>
              <a:avLst/>
              <a:gdLst/>
              <a:ahLst/>
              <a:cxnLst/>
              <a:rect l="l" t="t" r="r" b="b"/>
              <a:pathLst>
                <a:path w="70" h="18" extrusionOk="0">
                  <a:moveTo>
                    <a:pt x="0" y="0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3712775" y="108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3711050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711050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36"/>
                  </a:moveTo>
                  <a:lnTo>
                    <a:pt x="0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3711050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0" y="18"/>
                  </a:moveTo>
                  <a:lnTo>
                    <a:pt x="0" y="5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3712775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35"/>
                  </a:ln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3712775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36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3712775" y="10812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3712775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"/>
                  </a:moveTo>
                  <a:lnTo>
                    <a:pt x="1" y="53"/>
                  </a:lnTo>
                  <a:lnTo>
                    <a:pt x="1" y="53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3711050" y="1082575"/>
              <a:ext cx="1750" cy="450"/>
            </a:xfrm>
            <a:custGeom>
              <a:avLst/>
              <a:gdLst/>
              <a:ahLst/>
              <a:cxnLst/>
              <a:rect l="l" t="t" r="r" b="b"/>
              <a:pathLst>
                <a:path w="70" h="18" extrusionOk="0">
                  <a:moveTo>
                    <a:pt x="0" y="1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3711050" y="1081275"/>
              <a:ext cx="1750" cy="1325"/>
            </a:xfrm>
            <a:custGeom>
              <a:avLst/>
              <a:gdLst/>
              <a:ahLst/>
              <a:cxnLst/>
              <a:rect l="l" t="t" r="r" b="b"/>
              <a:pathLst>
                <a:path w="70" h="53" extrusionOk="0">
                  <a:moveTo>
                    <a:pt x="0" y="1"/>
                  </a:moveTo>
                  <a:lnTo>
                    <a:pt x="0" y="53"/>
                  </a:lnTo>
                  <a:lnTo>
                    <a:pt x="70" y="5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3681725" y="1024925"/>
              <a:ext cx="59950" cy="85700"/>
            </a:xfrm>
            <a:custGeom>
              <a:avLst/>
              <a:gdLst/>
              <a:ahLst/>
              <a:cxnLst/>
              <a:rect l="l" t="t" r="r" b="b"/>
              <a:pathLst>
                <a:path w="2398" h="3428" extrusionOk="0">
                  <a:moveTo>
                    <a:pt x="1208" y="109"/>
                  </a:moveTo>
                  <a:cubicBezTo>
                    <a:pt x="1805" y="109"/>
                    <a:pt x="2290" y="593"/>
                    <a:pt x="2290" y="1208"/>
                  </a:cubicBezTo>
                  <a:lnTo>
                    <a:pt x="2290" y="3336"/>
                  </a:lnTo>
                  <a:lnTo>
                    <a:pt x="109" y="3336"/>
                  </a:lnTo>
                  <a:lnTo>
                    <a:pt x="109" y="1208"/>
                  </a:lnTo>
                  <a:cubicBezTo>
                    <a:pt x="109" y="593"/>
                    <a:pt x="594" y="109"/>
                    <a:pt x="1208" y="109"/>
                  </a:cubicBezTo>
                  <a:close/>
                  <a:moveTo>
                    <a:pt x="1208" y="1"/>
                  </a:moveTo>
                  <a:cubicBezTo>
                    <a:pt x="542" y="1"/>
                    <a:pt x="1" y="541"/>
                    <a:pt x="1" y="1208"/>
                  </a:cubicBezTo>
                  <a:lnTo>
                    <a:pt x="1" y="3427"/>
                  </a:lnTo>
                  <a:lnTo>
                    <a:pt x="2398" y="3427"/>
                  </a:lnTo>
                  <a:lnTo>
                    <a:pt x="2398" y="1208"/>
                  </a:lnTo>
                  <a:cubicBezTo>
                    <a:pt x="2398" y="541"/>
                    <a:pt x="1857" y="1"/>
                    <a:pt x="120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3582125" y="860850"/>
              <a:ext cx="259175" cy="109600"/>
            </a:xfrm>
            <a:custGeom>
              <a:avLst/>
              <a:gdLst/>
              <a:ahLst/>
              <a:cxnLst/>
              <a:rect l="l" t="t" r="r" b="b"/>
              <a:pathLst>
                <a:path w="10367" h="4384" extrusionOk="0">
                  <a:moveTo>
                    <a:pt x="5157" y="0"/>
                  </a:moveTo>
                  <a:lnTo>
                    <a:pt x="4526" y="541"/>
                  </a:lnTo>
                  <a:lnTo>
                    <a:pt x="0" y="4344"/>
                  </a:lnTo>
                  <a:lnTo>
                    <a:pt x="1190" y="4383"/>
                  </a:lnTo>
                  <a:lnTo>
                    <a:pt x="5192" y="1082"/>
                  </a:lnTo>
                  <a:lnTo>
                    <a:pt x="9194" y="4383"/>
                  </a:lnTo>
                  <a:lnTo>
                    <a:pt x="10366" y="4344"/>
                  </a:lnTo>
                  <a:lnTo>
                    <a:pt x="5841" y="541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22"/>
          <p:cNvSpPr/>
          <p:nvPr/>
        </p:nvSpPr>
        <p:spPr>
          <a:xfrm>
            <a:off x="8034053" y="411308"/>
            <a:ext cx="230824" cy="68683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22"/>
          <p:cNvSpPr/>
          <p:nvPr/>
        </p:nvSpPr>
        <p:spPr>
          <a:xfrm>
            <a:off x="8311560" y="241279"/>
            <a:ext cx="246884" cy="246892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22"/>
          <p:cNvSpPr/>
          <p:nvPr/>
        </p:nvSpPr>
        <p:spPr>
          <a:xfrm>
            <a:off x="8424135" y="241279"/>
            <a:ext cx="535741" cy="149440"/>
          </a:xfrm>
          <a:custGeom>
            <a:avLst/>
            <a:gdLst/>
            <a:ahLst/>
            <a:cxnLst/>
            <a:rect l="l" t="t" r="r" b="b"/>
            <a:pathLst>
              <a:path w="6833" h="1906" extrusionOk="0">
                <a:moveTo>
                  <a:pt x="3617" y="1"/>
                </a:moveTo>
                <a:cubicBezTo>
                  <a:pt x="2995" y="1"/>
                  <a:pt x="2490" y="518"/>
                  <a:pt x="2490" y="1164"/>
                </a:cubicBezTo>
                <a:lnTo>
                  <a:pt x="2490" y="1178"/>
                </a:lnTo>
                <a:cubicBezTo>
                  <a:pt x="2417" y="1157"/>
                  <a:pt x="2342" y="1134"/>
                  <a:pt x="2253" y="1134"/>
                </a:cubicBezTo>
                <a:cubicBezTo>
                  <a:pt x="2083" y="1134"/>
                  <a:pt x="1919" y="1201"/>
                  <a:pt x="1794" y="1304"/>
                </a:cubicBezTo>
                <a:cubicBezTo>
                  <a:pt x="1668" y="1141"/>
                  <a:pt x="1474" y="1030"/>
                  <a:pt x="1261" y="1030"/>
                </a:cubicBezTo>
                <a:cubicBezTo>
                  <a:pt x="950" y="1030"/>
                  <a:pt x="697" y="1246"/>
                  <a:pt x="608" y="1527"/>
                </a:cubicBezTo>
                <a:lnTo>
                  <a:pt x="557" y="1527"/>
                </a:lnTo>
                <a:cubicBezTo>
                  <a:pt x="311" y="1527"/>
                  <a:pt x="96" y="1683"/>
                  <a:pt x="0" y="1905"/>
                </a:cubicBezTo>
                <a:lnTo>
                  <a:pt x="6818" y="1905"/>
                </a:lnTo>
                <a:cubicBezTo>
                  <a:pt x="6825" y="1852"/>
                  <a:pt x="6833" y="1801"/>
                  <a:pt x="6833" y="1749"/>
                </a:cubicBezTo>
                <a:cubicBezTo>
                  <a:pt x="6833" y="1327"/>
                  <a:pt x="6498" y="986"/>
                  <a:pt x="6091" y="986"/>
                </a:cubicBezTo>
                <a:cubicBezTo>
                  <a:pt x="5876" y="986"/>
                  <a:pt x="5684" y="1075"/>
                  <a:pt x="5543" y="1230"/>
                </a:cubicBezTo>
                <a:cubicBezTo>
                  <a:pt x="5410" y="1075"/>
                  <a:pt x="5209" y="972"/>
                  <a:pt x="4987" y="972"/>
                </a:cubicBezTo>
                <a:cubicBezTo>
                  <a:pt x="4898" y="972"/>
                  <a:pt x="4809" y="993"/>
                  <a:pt x="4729" y="1023"/>
                </a:cubicBezTo>
                <a:cubicBezTo>
                  <a:pt x="4661" y="445"/>
                  <a:pt x="4195" y="1"/>
                  <a:pt x="3617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23"/>
          <p:cNvSpPr txBox="1">
            <a:spLocks noGrp="1"/>
          </p:cNvSpPr>
          <p:nvPr>
            <p:ph type="subTitle" idx="1"/>
          </p:nvPr>
        </p:nvSpPr>
        <p:spPr>
          <a:xfrm>
            <a:off x="4582286" y="3832194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23"/>
          <p:cNvSpPr txBox="1">
            <a:spLocks noGrp="1"/>
          </p:cNvSpPr>
          <p:nvPr>
            <p:ph type="subTitle" idx="2"/>
          </p:nvPr>
        </p:nvSpPr>
        <p:spPr>
          <a:xfrm>
            <a:off x="6581054" y="3832194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9" name="Google Shape;1459;p23"/>
          <p:cNvSpPr txBox="1">
            <a:spLocks noGrp="1"/>
          </p:cNvSpPr>
          <p:nvPr>
            <p:ph type="subTitle" idx="3"/>
          </p:nvPr>
        </p:nvSpPr>
        <p:spPr>
          <a:xfrm>
            <a:off x="584750" y="3832194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0" name="Google Shape;1460;p23"/>
          <p:cNvSpPr txBox="1">
            <a:spLocks noGrp="1"/>
          </p:cNvSpPr>
          <p:nvPr>
            <p:ph type="subTitle" idx="4"/>
          </p:nvPr>
        </p:nvSpPr>
        <p:spPr>
          <a:xfrm>
            <a:off x="2583518" y="3832194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23"/>
          <p:cNvSpPr txBox="1">
            <a:spLocks noGrp="1"/>
          </p:cNvSpPr>
          <p:nvPr>
            <p:ph type="subTitle" idx="5"/>
          </p:nvPr>
        </p:nvSpPr>
        <p:spPr>
          <a:xfrm>
            <a:off x="4582283" y="36164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462" name="Google Shape;1462;p23"/>
          <p:cNvSpPr txBox="1">
            <a:spLocks noGrp="1"/>
          </p:cNvSpPr>
          <p:nvPr>
            <p:ph type="subTitle" idx="6"/>
          </p:nvPr>
        </p:nvSpPr>
        <p:spPr>
          <a:xfrm>
            <a:off x="584750" y="36164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463" name="Google Shape;1463;p23"/>
          <p:cNvSpPr txBox="1">
            <a:spLocks noGrp="1"/>
          </p:cNvSpPr>
          <p:nvPr>
            <p:ph type="subTitle" idx="7"/>
          </p:nvPr>
        </p:nvSpPr>
        <p:spPr>
          <a:xfrm>
            <a:off x="6581050" y="36164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464" name="Google Shape;1464;p23"/>
          <p:cNvSpPr txBox="1">
            <a:spLocks noGrp="1"/>
          </p:cNvSpPr>
          <p:nvPr>
            <p:ph type="subTitle" idx="8"/>
          </p:nvPr>
        </p:nvSpPr>
        <p:spPr>
          <a:xfrm>
            <a:off x="2583517" y="36164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465" name="Google Shape;1465;p23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6" name="Google Shape;1466;p23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1467" name="Google Shape;1467;p23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3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3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3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3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3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3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3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3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3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3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3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3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3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3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3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3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3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3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3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3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3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3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3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3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3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3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3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3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23"/>
          <p:cNvGrpSpPr/>
          <p:nvPr/>
        </p:nvGrpSpPr>
        <p:grpSpPr>
          <a:xfrm>
            <a:off x="7798297" y="4555358"/>
            <a:ext cx="308625" cy="383292"/>
            <a:chOff x="7727697" y="4555358"/>
            <a:chExt cx="308625" cy="383292"/>
          </a:xfrm>
        </p:grpSpPr>
        <p:sp>
          <p:nvSpPr>
            <p:cNvPr id="1498" name="Google Shape;1498;p23"/>
            <p:cNvSpPr/>
            <p:nvPr/>
          </p:nvSpPr>
          <p:spPr>
            <a:xfrm>
              <a:off x="7796502" y="4704806"/>
              <a:ext cx="87677" cy="159998"/>
            </a:xfrm>
            <a:custGeom>
              <a:avLst/>
              <a:gdLst/>
              <a:ahLst/>
              <a:cxnLst/>
              <a:rect l="l" t="t" r="r" b="b"/>
              <a:pathLst>
                <a:path w="748" h="1365" extrusionOk="0">
                  <a:moveTo>
                    <a:pt x="1" y="1"/>
                  </a:moveTo>
                  <a:lnTo>
                    <a:pt x="1" y="979"/>
                  </a:lnTo>
                  <a:cubicBezTo>
                    <a:pt x="1" y="1187"/>
                    <a:pt x="170" y="1365"/>
                    <a:pt x="385" y="1365"/>
                  </a:cubicBezTo>
                  <a:lnTo>
                    <a:pt x="748" y="1365"/>
                  </a:lnTo>
                  <a:lnTo>
                    <a:pt x="748" y="1304"/>
                  </a:lnTo>
                  <a:lnTo>
                    <a:pt x="385" y="1304"/>
                  </a:lnTo>
                  <a:cubicBezTo>
                    <a:pt x="200" y="1304"/>
                    <a:pt x="52" y="1157"/>
                    <a:pt x="52" y="979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3"/>
            <p:cNvSpPr/>
            <p:nvPr/>
          </p:nvSpPr>
          <p:spPr>
            <a:xfrm>
              <a:off x="7884060" y="4727311"/>
              <a:ext cx="107017" cy="116629"/>
            </a:xfrm>
            <a:custGeom>
              <a:avLst/>
              <a:gdLst/>
              <a:ahLst/>
              <a:cxnLst/>
              <a:rect l="l" t="t" r="r" b="b"/>
              <a:pathLst>
                <a:path w="913" h="995" extrusionOk="0">
                  <a:moveTo>
                    <a:pt x="854" y="1"/>
                  </a:moveTo>
                  <a:lnTo>
                    <a:pt x="854" y="417"/>
                  </a:lnTo>
                  <a:cubicBezTo>
                    <a:pt x="854" y="705"/>
                    <a:pt x="623" y="942"/>
                    <a:pt x="335" y="942"/>
                  </a:cubicBezTo>
                  <a:lnTo>
                    <a:pt x="1" y="942"/>
                  </a:lnTo>
                  <a:lnTo>
                    <a:pt x="1" y="995"/>
                  </a:lnTo>
                  <a:lnTo>
                    <a:pt x="335" y="995"/>
                  </a:lnTo>
                  <a:cubicBezTo>
                    <a:pt x="653" y="995"/>
                    <a:pt x="913" y="735"/>
                    <a:pt x="913" y="41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3"/>
            <p:cNvSpPr/>
            <p:nvPr/>
          </p:nvSpPr>
          <p:spPr>
            <a:xfrm>
              <a:off x="7880778" y="4735281"/>
              <a:ext cx="6095" cy="203368"/>
            </a:xfrm>
            <a:custGeom>
              <a:avLst/>
              <a:gdLst/>
              <a:ahLst/>
              <a:cxnLst/>
              <a:rect l="l" t="t" r="r" b="b"/>
              <a:pathLst>
                <a:path w="52" h="1735" extrusionOk="0">
                  <a:moveTo>
                    <a:pt x="0" y="0"/>
                  </a:moveTo>
                  <a:lnTo>
                    <a:pt x="0" y="1734"/>
                  </a:lnTo>
                  <a:lnTo>
                    <a:pt x="52" y="173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3"/>
            <p:cNvSpPr/>
            <p:nvPr/>
          </p:nvSpPr>
          <p:spPr>
            <a:xfrm>
              <a:off x="7781733" y="4555358"/>
              <a:ext cx="211104" cy="180042"/>
            </a:xfrm>
            <a:custGeom>
              <a:avLst/>
              <a:gdLst/>
              <a:ahLst/>
              <a:cxnLst/>
              <a:rect l="l" t="t" r="r" b="b"/>
              <a:pathLst>
                <a:path w="1801" h="1536" extrusionOk="0">
                  <a:moveTo>
                    <a:pt x="904" y="1"/>
                  </a:moveTo>
                  <a:cubicBezTo>
                    <a:pt x="401" y="1"/>
                    <a:pt x="1" y="342"/>
                    <a:pt x="1" y="764"/>
                  </a:cubicBezTo>
                  <a:cubicBezTo>
                    <a:pt x="1" y="1187"/>
                    <a:pt x="401" y="1535"/>
                    <a:pt x="904" y="1535"/>
                  </a:cubicBezTo>
                  <a:cubicBezTo>
                    <a:pt x="1400" y="1535"/>
                    <a:pt x="1800" y="1187"/>
                    <a:pt x="1800" y="764"/>
                  </a:cubicBezTo>
                  <a:cubicBezTo>
                    <a:pt x="1800" y="342"/>
                    <a:pt x="1400" y="1"/>
                    <a:pt x="904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7727697" y="4629203"/>
              <a:ext cx="147105" cy="124365"/>
            </a:xfrm>
            <a:custGeom>
              <a:avLst/>
              <a:gdLst/>
              <a:ahLst/>
              <a:cxnLst/>
              <a:rect l="l" t="t" r="r" b="b"/>
              <a:pathLst>
                <a:path w="1255" h="1061" extrusionOk="0">
                  <a:moveTo>
                    <a:pt x="632" y="0"/>
                  </a:moveTo>
                  <a:cubicBezTo>
                    <a:pt x="284" y="0"/>
                    <a:pt x="1" y="239"/>
                    <a:pt x="1" y="527"/>
                  </a:cubicBezTo>
                  <a:cubicBezTo>
                    <a:pt x="1" y="824"/>
                    <a:pt x="284" y="1060"/>
                    <a:pt x="632" y="1060"/>
                  </a:cubicBezTo>
                  <a:cubicBezTo>
                    <a:pt x="972" y="1060"/>
                    <a:pt x="1255" y="824"/>
                    <a:pt x="1255" y="527"/>
                  </a:cubicBezTo>
                  <a:cubicBezTo>
                    <a:pt x="1255" y="239"/>
                    <a:pt x="972" y="0"/>
                    <a:pt x="63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7937275" y="4665656"/>
              <a:ext cx="99047" cy="84512"/>
            </a:xfrm>
            <a:custGeom>
              <a:avLst/>
              <a:gdLst/>
              <a:ahLst/>
              <a:cxnLst/>
              <a:rect l="l" t="t" r="r" b="b"/>
              <a:pathLst>
                <a:path w="845" h="721" extrusionOk="0">
                  <a:moveTo>
                    <a:pt x="422" y="0"/>
                  </a:moveTo>
                  <a:cubicBezTo>
                    <a:pt x="185" y="0"/>
                    <a:pt x="0" y="164"/>
                    <a:pt x="0" y="365"/>
                  </a:cubicBezTo>
                  <a:cubicBezTo>
                    <a:pt x="0" y="557"/>
                    <a:pt x="185" y="721"/>
                    <a:pt x="422" y="721"/>
                  </a:cubicBezTo>
                  <a:cubicBezTo>
                    <a:pt x="651" y="721"/>
                    <a:pt x="845" y="557"/>
                    <a:pt x="845" y="365"/>
                  </a:cubicBezTo>
                  <a:cubicBezTo>
                    <a:pt x="845" y="164"/>
                    <a:pt x="651" y="0"/>
                    <a:pt x="42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23"/>
          <p:cNvGrpSpPr/>
          <p:nvPr/>
        </p:nvGrpSpPr>
        <p:grpSpPr>
          <a:xfrm>
            <a:off x="7927077" y="4731726"/>
            <a:ext cx="879141" cy="206924"/>
            <a:chOff x="7314777" y="4753726"/>
            <a:chExt cx="879141" cy="206924"/>
          </a:xfrm>
        </p:grpSpPr>
        <p:sp>
          <p:nvSpPr>
            <p:cNvPr id="1505" name="Google Shape;1505;p23"/>
            <p:cNvSpPr/>
            <p:nvPr/>
          </p:nvSpPr>
          <p:spPr>
            <a:xfrm>
              <a:off x="7314777" y="4753726"/>
              <a:ext cx="879141" cy="206924"/>
            </a:xfrm>
            <a:custGeom>
              <a:avLst/>
              <a:gdLst/>
              <a:ahLst/>
              <a:cxnLst/>
              <a:rect l="l" t="t" r="r" b="b"/>
              <a:pathLst>
                <a:path w="24557" h="5780" extrusionOk="0">
                  <a:moveTo>
                    <a:pt x="11127" y="1"/>
                  </a:moveTo>
                  <a:cubicBezTo>
                    <a:pt x="10664" y="1"/>
                    <a:pt x="10184" y="73"/>
                    <a:pt x="9641" y="215"/>
                  </a:cubicBezTo>
                  <a:cubicBezTo>
                    <a:pt x="8315" y="571"/>
                    <a:pt x="5528" y="3053"/>
                    <a:pt x="4231" y="3847"/>
                  </a:cubicBezTo>
                  <a:cubicBezTo>
                    <a:pt x="2825" y="4706"/>
                    <a:pt x="1" y="5780"/>
                    <a:pt x="1" y="5780"/>
                  </a:cubicBezTo>
                  <a:lnTo>
                    <a:pt x="24556" y="5780"/>
                  </a:lnTo>
                  <a:cubicBezTo>
                    <a:pt x="24556" y="5780"/>
                    <a:pt x="21563" y="4899"/>
                    <a:pt x="19741" y="4144"/>
                  </a:cubicBezTo>
                  <a:cubicBezTo>
                    <a:pt x="17918" y="3379"/>
                    <a:pt x="13968" y="779"/>
                    <a:pt x="13161" y="453"/>
                  </a:cubicBezTo>
                  <a:cubicBezTo>
                    <a:pt x="12429" y="151"/>
                    <a:pt x="11796" y="1"/>
                    <a:pt x="11127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7314777" y="4761423"/>
              <a:ext cx="870155" cy="199227"/>
            </a:xfrm>
            <a:custGeom>
              <a:avLst/>
              <a:gdLst/>
              <a:ahLst/>
              <a:cxnLst/>
              <a:rect l="l" t="t" r="r" b="b"/>
              <a:pathLst>
                <a:path w="24306" h="5565" extrusionOk="0">
                  <a:moveTo>
                    <a:pt x="9641" y="0"/>
                  </a:moveTo>
                  <a:lnTo>
                    <a:pt x="9641" y="0"/>
                  </a:lnTo>
                  <a:cubicBezTo>
                    <a:pt x="8411" y="430"/>
                    <a:pt x="7440" y="1112"/>
                    <a:pt x="6426" y="1891"/>
                  </a:cubicBezTo>
                  <a:cubicBezTo>
                    <a:pt x="5003" y="2965"/>
                    <a:pt x="3461" y="4069"/>
                    <a:pt x="1838" y="4802"/>
                  </a:cubicBezTo>
                  <a:cubicBezTo>
                    <a:pt x="1519" y="4951"/>
                    <a:pt x="1194" y="5084"/>
                    <a:pt x="869" y="5225"/>
                  </a:cubicBezTo>
                  <a:cubicBezTo>
                    <a:pt x="637" y="5314"/>
                    <a:pt x="230" y="5565"/>
                    <a:pt x="1" y="5565"/>
                  </a:cubicBezTo>
                  <a:lnTo>
                    <a:pt x="24306" y="5565"/>
                  </a:lnTo>
                  <a:cubicBezTo>
                    <a:pt x="21905" y="5558"/>
                    <a:pt x="3269" y="5328"/>
                    <a:pt x="964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23"/>
          <p:cNvGrpSpPr/>
          <p:nvPr/>
        </p:nvGrpSpPr>
        <p:grpSpPr>
          <a:xfrm>
            <a:off x="297309" y="228915"/>
            <a:ext cx="246888" cy="246888"/>
            <a:chOff x="4396276" y="3156781"/>
            <a:chExt cx="367777" cy="369040"/>
          </a:xfrm>
        </p:grpSpPr>
        <p:sp>
          <p:nvSpPr>
            <p:cNvPr id="1508" name="Google Shape;1508;p23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3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23"/>
          <p:cNvSpPr/>
          <p:nvPr/>
        </p:nvSpPr>
        <p:spPr>
          <a:xfrm>
            <a:off x="206503" y="539500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3"/>
          <p:cNvSpPr/>
          <p:nvPr/>
        </p:nvSpPr>
        <p:spPr>
          <a:xfrm>
            <a:off x="1096750" y="293096"/>
            <a:ext cx="94149" cy="45600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3"/>
          <p:cNvSpPr/>
          <p:nvPr/>
        </p:nvSpPr>
        <p:spPr>
          <a:xfrm>
            <a:off x="854525" y="228775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23"/>
          <p:cNvSpPr/>
          <p:nvPr/>
        </p:nvSpPr>
        <p:spPr>
          <a:xfrm>
            <a:off x="668241" y="383950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4" name="Google Shape;1514;p23"/>
          <p:cNvGrpSpPr/>
          <p:nvPr/>
        </p:nvGrpSpPr>
        <p:grpSpPr>
          <a:xfrm>
            <a:off x="7422934" y="4672780"/>
            <a:ext cx="308638" cy="265917"/>
            <a:chOff x="3378345" y="1904079"/>
            <a:chExt cx="497803" cy="428899"/>
          </a:xfrm>
        </p:grpSpPr>
        <p:sp>
          <p:nvSpPr>
            <p:cNvPr id="1515" name="Google Shape;1515;p23"/>
            <p:cNvSpPr/>
            <p:nvPr/>
          </p:nvSpPr>
          <p:spPr>
            <a:xfrm>
              <a:off x="3747305" y="2332752"/>
              <a:ext cx="40320" cy="225"/>
            </a:xfrm>
            <a:custGeom>
              <a:avLst/>
              <a:gdLst/>
              <a:ahLst/>
              <a:cxnLst/>
              <a:rect l="l" t="t" r="r" b="b"/>
              <a:pathLst>
                <a:path w="179" h="1" extrusionOk="0">
                  <a:moveTo>
                    <a:pt x="17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3"/>
            <p:cNvSpPr/>
            <p:nvPr/>
          </p:nvSpPr>
          <p:spPr>
            <a:xfrm>
              <a:off x="3435334" y="1959043"/>
              <a:ext cx="384051" cy="355911"/>
            </a:xfrm>
            <a:custGeom>
              <a:avLst/>
              <a:gdLst/>
              <a:ahLst/>
              <a:cxnLst/>
              <a:rect l="l" t="t" r="r" b="b"/>
              <a:pathLst>
                <a:path w="1705" h="1580" extrusionOk="0">
                  <a:moveTo>
                    <a:pt x="845" y="1"/>
                  </a:moveTo>
                  <a:lnTo>
                    <a:pt x="712" y="164"/>
                  </a:lnTo>
                  <a:lnTo>
                    <a:pt x="0" y="986"/>
                  </a:lnTo>
                  <a:lnTo>
                    <a:pt x="0" y="1580"/>
                  </a:lnTo>
                  <a:lnTo>
                    <a:pt x="1704" y="1580"/>
                  </a:lnTo>
                  <a:lnTo>
                    <a:pt x="1704" y="986"/>
                  </a:lnTo>
                  <a:lnTo>
                    <a:pt x="1002" y="16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3"/>
            <p:cNvSpPr/>
            <p:nvPr/>
          </p:nvSpPr>
          <p:spPr>
            <a:xfrm>
              <a:off x="3418440" y="2309550"/>
              <a:ext cx="417614" cy="15543"/>
            </a:xfrm>
            <a:custGeom>
              <a:avLst/>
              <a:gdLst/>
              <a:ahLst/>
              <a:cxnLst/>
              <a:rect l="l" t="t" r="r" b="b"/>
              <a:pathLst>
                <a:path w="1854" h="69" extrusionOk="0">
                  <a:moveTo>
                    <a:pt x="1" y="1"/>
                  </a:moveTo>
                  <a:lnTo>
                    <a:pt x="1" y="68"/>
                  </a:lnTo>
                  <a:lnTo>
                    <a:pt x="1854" y="68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3"/>
            <p:cNvSpPr/>
            <p:nvPr/>
          </p:nvSpPr>
          <p:spPr>
            <a:xfrm>
              <a:off x="3378345" y="1904079"/>
              <a:ext cx="497803" cy="285630"/>
            </a:xfrm>
            <a:custGeom>
              <a:avLst/>
              <a:gdLst/>
              <a:ahLst/>
              <a:cxnLst/>
              <a:rect l="l" t="t" r="r" b="b"/>
              <a:pathLst>
                <a:path w="2210" h="1268" extrusionOk="0">
                  <a:moveTo>
                    <a:pt x="1098" y="1"/>
                  </a:moveTo>
                  <a:lnTo>
                    <a:pt x="965" y="163"/>
                  </a:lnTo>
                  <a:lnTo>
                    <a:pt x="817" y="326"/>
                  </a:lnTo>
                  <a:lnTo>
                    <a:pt x="253" y="956"/>
                  </a:lnTo>
                  <a:lnTo>
                    <a:pt x="1" y="1237"/>
                  </a:lnTo>
                  <a:lnTo>
                    <a:pt x="253" y="1230"/>
                  </a:lnTo>
                  <a:lnTo>
                    <a:pt x="965" y="408"/>
                  </a:lnTo>
                  <a:lnTo>
                    <a:pt x="1098" y="245"/>
                  </a:lnTo>
                  <a:lnTo>
                    <a:pt x="1112" y="245"/>
                  </a:lnTo>
                  <a:lnTo>
                    <a:pt x="1255" y="408"/>
                  </a:lnTo>
                  <a:lnTo>
                    <a:pt x="1957" y="1230"/>
                  </a:lnTo>
                  <a:lnTo>
                    <a:pt x="1980" y="1260"/>
                  </a:lnTo>
                  <a:lnTo>
                    <a:pt x="2210" y="1267"/>
                  </a:lnTo>
                  <a:lnTo>
                    <a:pt x="2210" y="1267"/>
                  </a:lnTo>
                  <a:lnTo>
                    <a:pt x="1957" y="979"/>
                  </a:lnTo>
                  <a:lnTo>
                    <a:pt x="1424" y="364"/>
                  </a:lnTo>
                  <a:lnTo>
                    <a:pt x="1255" y="163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3"/>
            <p:cNvSpPr/>
            <p:nvPr/>
          </p:nvSpPr>
          <p:spPr>
            <a:xfrm>
              <a:off x="3628824" y="2172591"/>
              <a:ext cx="43924" cy="40322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0" y="0"/>
                  </a:moveTo>
                  <a:lnTo>
                    <a:pt x="0" y="178"/>
                  </a:lnTo>
                  <a:lnTo>
                    <a:pt x="194" y="178"/>
                  </a:lnTo>
                  <a:lnTo>
                    <a:pt x="194" y="98"/>
                  </a:lnTo>
                  <a:cubicBezTo>
                    <a:pt x="171" y="61"/>
                    <a:pt x="150" y="24"/>
                    <a:pt x="11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3"/>
            <p:cNvSpPr/>
            <p:nvPr/>
          </p:nvSpPr>
          <p:spPr>
            <a:xfrm>
              <a:off x="3608776" y="2164481"/>
              <a:ext cx="17119" cy="5181"/>
            </a:xfrm>
            <a:custGeom>
              <a:avLst/>
              <a:gdLst/>
              <a:ahLst/>
              <a:cxnLst/>
              <a:rect l="l" t="t" r="r" b="b"/>
              <a:pathLst>
                <a:path w="76" h="23" extrusionOk="0">
                  <a:moveTo>
                    <a:pt x="75" y="1"/>
                  </a:moveTo>
                  <a:cubicBezTo>
                    <a:pt x="54" y="8"/>
                    <a:pt x="24" y="8"/>
                    <a:pt x="0" y="22"/>
                  </a:cubicBezTo>
                  <a:lnTo>
                    <a:pt x="75" y="22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3"/>
            <p:cNvSpPr/>
            <p:nvPr/>
          </p:nvSpPr>
          <p:spPr>
            <a:xfrm>
              <a:off x="3628824" y="2261119"/>
              <a:ext cx="43924" cy="41898"/>
            </a:xfrm>
            <a:custGeom>
              <a:avLst/>
              <a:gdLst/>
              <a:ahLst/>
              <a:cxnLst/>
              <a:rect l="l" t="t" r="r" b="b"/>
              <a:pathLst>
                <a:path w="195" h="186" extrusionOk="0">
                  <a:moveTo>
                    <a:pt x="0" y="0"/>
                  </a:moveTo>
                  <a:lnTo>
                    <a:pt x="0" y="185"/>
                  </a:lnTo>
                  <a:lnTo>
                    <a:pt x="194" y="18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3"/>
            <p:cNvSpPr/>
            <p:nvPr/>
          </p:nvSpPr>
          <p:spPr>
            <a:xfrm>
              <a:off x="3583999" y="2261119"/>
              <a:ext cx="41896" cy="41898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0" y="0"/>
                  </a:moveTo>
                  <a:lnTo>
                    <a:pt x="0" y="185"/>
                  </a:lnTo>
                  <a:lnTo>
                    <a:pt x="185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>
              <a:off x="3583999" y="2172591"/>
              <a:ext cx="41896" cy="40322"/>
            </a:xfrm>
            <a:custGeom>
              <a:avLst/>
              <a:gdLst/>
              <a:ahLst/>
              <a:cxnLst/>
              <a:rect l="l" t="t" r="r" b="b"/>
              <a:pathLst>
                <a:path w="186" h="179" extrusionOk="0">
                  <a:moveTo>
                    <a:pt x="75" y="0"/>
                  </a:moveTo>
                  <a:cubicBezTo>
                    <a:pt x="45" y="24"/>
                    <a:pt x="14" y="61"/>
                    <a:pt x="0" y="98"/>
                  </a:cubicBezTo>
                  <a:lnTo>
                    <a:pt x="0" y="178"/>
                  </a:lnTo>
                  <a:lnTo>
                    <a:pt x="185" y="17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3"/>
            <p:cNvSpPr/>
            <p:nvPr/>
          </p:nvSpPr>
          <p:spPr>
            <a:xfrm>
              <a:off x="3628824" y="2217868"/>
              <a:ext cx="43924" cy="40322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0" y="0"/>
                  </a:moveTo>
                  <a:lnTo>
                    <a:pt x="0" y="178"/>
                  </a:lnTo>
                  <a:lnTo>
                    <a:pt x="194" y="178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3"/>
            <p:cNvSpPr/>
            <p:nvPr/>
          </p:nvSpPr>
          <p:spPr>
            <a:xfrm>
              <a:off x="3583999" y="2217868"/>
              <a:ext cx="41896" cy="40322"/>
            </a:xfrm>
            <a:custGeom>
              <a:avLst/>
              <a:gdLst/>
              <a:ahLst/>
              <a:cxnLst/>
              <a:rect l="l" t="t" r="r" b="b"/>
              <a:pathLst>
                <a:path w="186" h="179" extrusionOk="0">
                  <a:moveTo>
                    <a:pt x="0" y="0"/>
                  </a:moveTo>
                  <a:lnTo>
                    <a:pt x="0" y="178"/>
                  </a:lnTo>
                  <a:lnTo>
                    <a:pt x="185" y="17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3"/>
            <p:cNvSpPr/>
            <p:nvPr/>
          </p:nvSpPr>
          <p:spPr>
            <a:xfrm>
              <a:off x="3628824" y="2164481"/>
              <a:ext cx="18696" cy="5181"/>
            </a:xfrm>
            <a:custGeom>
              <a:avLst/>
              <a:gdLst/>
              <a:ahLst/>
              <a:cxnLst/>
              <a:rect l="l" t="t" r="r" b="b"/>
              <a:pathLst>
                <a:path w="83" h="23" extrusionOk="0">
                  <a:moveTo>
                    <a:pt x="0" y="1"/>
                  </a:moveTo>
                  <a:lnTo>
                    <a:pt x="0" y="22"/>
                  </a:lnTo>
                  <a:lnTo>
                    <a:pt x="82" y="22"/>
                  </a:lnTo>
                  <a:cubicBezTo>
                    <a:pt x="61" y="8"/>
                    <a:pt x="31" y="8"/>
                    <a:pt x="0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3"/>
            <p:cNvSpPr/>
            <p:nvPr/>
          </p:nvSpPr>
          <p:spPr>
            <a:xfrm>
              <a:off x="3580620" y="2206155"/>
              <a:ext cx="225" cy="96862"/>
            </a:xfrm>
            <a:custGeom>
              <a:avLst/>
              <a:gdLst/>
              <a:ahLst/>
              <a:cxnLst/>
              <a:rect l="l" t="t" r="r" b="b"/>
              <a:pathLst>
                <a:path w="1" h="430" extrusionOk="0">
                  <a:moveTo>
                    <a:pt x="1" y="429"/>
                  </a:moveTo>
                  <a:lnTo>
                    <a:pt x="1" y="429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1" y="29"/>
                  </a:lnTo>
                  <a:lnTo>
                    <a:pt x="1" y="29"/>
                  </a:lnTo>
                  <a:lnTo>
                    <a:pt x="1" y="1"/>
                  </a:lnTo>
                  <a:lnTo>
                    <a:pt x="1" y="29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3"/>
            <p:cNvSpPr/>
            <p:nvPr/>
          </p:nvSpPr>
          <p:spPr>
            <a:xfrm>
              <a:off x="3674099" y="2206155"/>
              <a:ext cx="1802" cy="96862"/>
            </a:xfrm>
            <a:custGeom>
              <a:avLst/>
              <a:gdLst/>
              <a:ahLst/>
              <a:cxnLst/>
              <a:rect l="l" t="t" r="r" b="b"/>
              <a:pathLst>
                <a:path w="8" h="430" extrusionOk="0">
                  <a:moveTo>
                    <a:pt x="0" y="1"/>
                  </a:moveTo>
                  <a:lnTo>
                    <a:pt x="0" y="52"/>
                  </a:lnTo>
                  <a:lnTo>
                    <a:pt x="0" y="230"/>
                  </a:lnTo>
                  <a:lnTo>
                    <a:pt x="0" y="237"/>
                  </a:lnTo>
                  <a:lnTo>
                    <a:pt x="0" y="429"/>
                  </a:lnTo>
                  <a:lnTo>
                    <a:pt x="7" y="429"/>
                  </a:lnTo>
                  <a:lnTo>
                    <a:pt x="7" y="29"/>
                  </a:lnTo>
                  <a:cubicBezTo>
                    <a:pt x="7" y="22"/>
                    <a:pt x="7" y="15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3"/>
            <p:cNvSpPr/>
            <p:nvPr/>
          </p:nvSpPr>
          <p:spPr>
            <a:xfrm>
              <a:off x="3625670" y="2164481"/>
              <a:ext cx="225" cy="5181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22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3"/>
            <p:cNvSpPr/>
            <p:nvPr/>
          </p:nvSpPr>
          <p:spPr>
            <a:xfrm>
              <a:off x="3628824" y="2164481"/>
              <a:ext cx="225" cy="5181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0" y="22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3625670" y="2164481"/>
              <a:ext cx="3379" cy="5181"/>
            </a:xfrm>
            <a:custGeom>
              <a:avLst/>
              <a:gdLst/>
              <a:ahLst/>
              <a:cxnLst/>
              <a:rect l="l" t="t" r="r" b="b"/>
              <a:pathLst>
                <a:path w="15" h="23" extrusionOk="0">
                  <a:moveTo>
                    <a:pt x="0" y="1"/>
                  </a:moveTo>
                  <a:lnTo>
                    <a:pt x="0" y="22"/>
                  </a:lnTo>
                  <a:lnTo>
                    <a:pt x="14" y="22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3"/>
            <p:cNvSpPr/>
            <p:nvPr/>
          </p:nvSpPr>
          <p:spPr>
            <a:xfrm>
              <a:off x="3583999" y="2216292"/>
              <a:ext cx="41896" cy="1802"/>
            </a:xfrm>
            <a:custGeom>
              <a:avLst/>
              <a:gdLst/>
              <a:ahLst/>
              <a:cxnLst/>
              <a:rect l="l" t="t" r="r" b="b"/>
              <a:pathLst>
                <a:path w="186" h="8" extrusionOk="0">
                  <a:moveTo>
                    <a:pt x="0" y="0"/>
                  </a:moveTo>
                  <a:lnTo>
                    <a:pt x="0" y="7"/>
                  </a:lnTo>
                  <a:lnTo>
                    <a:pt x="185" y="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3"/>
            <p:cNvSpPr/>
            <p:nvPr/>
          </p:nvSpPr>
          <p:spPr>
            <a:xfrm>
              <a:off x="3580620" y="2194666"/>
              <a:ext cx="3604" cy="18246"/>
            </a:xfrm>
            <a:custGeom>
              <a:avLst/>
              <a:gdLst/>
              <a:ahLst/>
              <a:cxnLst/>
              <a:rect l="l" t="t" r="r" b="b"/>
              <a:pathLst>
                <a:path w="16" h="81" extrusionOk="0">
                  <a:moveTo>
                    <a:pt x="15" y="0"/>
                  </a:moveTo>
                  <a:cubicBezTo>
                    <a:pt x="8" y="14"/>
                    <a:pt x="1" y="36"/>
                    <a:pt x="1" y="52"/>
                  </a:cubicBezTo>
                  <a:lnTo>
                    <a:pt x="1" y="80"/>
                  </a:lnTo>
                  <a:lnTo>
                    <a:pt x="15" y="8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3"/>
            <p:cNvSpPr/>
            <p:nvPr/>
          </p:nvSpPr>
          <p:spPr>
            <a:xfrm>
              <a:off x="3607199" y="2169437"/>
              <a:ext cx="18696" cy="225"/>
            </a:xfrm>
            <a:custGeom>
              <a:avLst/>
              <a:gdLst/>
              <a:ahLst/>
              <a:cxnLst/>
              <a:rect l="l" t="t" r="r" b="b"/>
              <a:pathLst>
                <a:path w="83" h="1" extrusionOk="0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>
              <a:off x="3600667" y="2172591"/>
              <a:ext cx="25228" cy="225"/>
            </a:xfrm>
            <a:custGeom>
              <a:avLst/>
              <a:gdLst/>
              <a:ahLst/>
              <a:cxnLst/>
              <a:rect l="l" t="t" r="r" b="b"/>
              <a:pathLst>
                <a:path w="112" h="1" extrusionOk="0">
                  <a:moveTo>
                    <a:pt x="1" y="0"/>
                  </a:moveTo>
                  <a:lnTo>
                    <a:pt x="111" y="0"/>
                  </a:lnTo>
                  <a:lnTo>
                    <a:pt x="111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3602244" y="2169437"/>
              <a:ext cx="23651" cy="3379"/>
            </a:xfrm>
            <a:custGeom>
              <a:avLst/>
              <a:gdLst/>
              <a:ahLst/>
              <a:cxnLst/>
              <a:rect l="l" t="t" r="r" b="b"/>
              <a:pathLst>
                <a:path w="105" h="15" extrusionOk="0">
                  <a:moveTo>
                    <a:pt x="22" y="0"/>
                  </a:moveTo>
                  <a:cubicBezTo>
                    <a:pt x="15" y="7"/>
                    <a:pt x="8" y="7"/>
                    <a:pt x="1" y="14"/>
                  </a:cubicBezTo>
                  <a:lnTo>
                    <a:pt x="104" y="14"/>
                  </a:lnTo>
                  <a:lnTo>
                    <a:pt x="104" y="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3625670" y="2169437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>
              <a:off x="3625670" y="2172591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3625670" y="2171014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3625670" y="2169437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7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3628824" y="2216292"/>
              <a:ext cx="42347" cy="1802"/>
            </a:xfrm>
            <a:custGeom>
              <a:avLst/>
              <a:gdLst/>
              <a:ahLst/>
              <a:cxnLst/>
              <a:rect l="l" t="t" r="r" b="b"/>
              <a:pathLst>
                <a:path w="188" h="8" extrusionOk="0">
                  <a:moveTo>
                    <a:pt x="0" y="0"/>
                  </a:moveTo>
                  <a:lnTo>
                    <a:pt x="0" y="7"/>
                  </a:lnTo>
                  <a:lnTo>
                    <a:pt x="187" y="7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>
              <a:off x="3672522" y="2194666"/>
              <a:ext cx="1802" cy="18246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0" y="0"/>
                  </a:moveTo>
                  <a:lnTo>
                    <a:pt x="0" y="80"/>
                  </a:lnTo>
                  <a:lnTo>
                    <a:pt x="7" y="80"/>
                  </a:lnTo>
                  <a:lnTo>
                    <a:pt x="7" y="52"/>
                  </a:lnTo>
                  <a:cubicBezTo>
                    <a:pt x="7" y="36"/>
                    <a:pt x="7" y="14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3"/>
            <p:cNvSpPr/>
            <p:nvPr/>
          </p:nvSpPr>
          <p:spPr>
            <a:xfrm>
              <a:off x="3628824" y="2169437"/>
              <a:ext cx="20272" cy="225"/>
            </a:xfrm>
            <a:custGeom>
              <a:avLst/>
              <a:gdLst/>
              <a:ahLst/>
              <a:cxnLst/>
              <a:rect l="l" t="t" r="r" b="b"/>
              <a:pathLst>
                <a:path w="90" h="1" extrusionOk="0">
                  <a:moveTo>
                    <a:pt x="0" y="0"/>
                  </a:moveTo>
                  <a:lnTo>
                    <a:pt x="0" y="0"/>
                  </a:lnTo>
                  <a:lnTo>
                    <a:pt x="89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3628824" y="2172591"/>
              <a:ext cx="25453" cy="225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0" y="0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3628824" y="2169437"/>
              <a:ext cx="23876" cy="3379"/>
            </a:xfrm>
            <a:custGeom>
              <a:avLst/>
              <a:gdLst/>
              <a:ahLst/>
              <a:cxnLst/>
              <a:rect l="l" t="t" r="r" b="b"/>
              <a:pathLst>
                <a:path w="106" h="15" extrusionOk="0">
                  <a:moveTo>
                    <a:pt x="0" y="0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105" y="14"/>
                  </a:lnTo>
                  <a:cubicBezTo>
                    <a:pt x="105" y="7"/>
                    <a:pt x="98" y="7"/>
                    <a:pt x="8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3"/>
            <p:cNvSpPr/>
            <p:nvPr/>
          </p:nvSpPr>
          <p:spPr>
            <a:xfrm>
              <a:off x="3625670" y="2172591"/>
              <a:ext cx="225" cy="40322"/>
            </a:xfrm>
            <a:custGeom>
              <a:avLst/>
              <a:gdLst/>
              <a:ahLst/>
              <a:cxnLst/>
              <a:rect l="l" t="t" r="r" b="b"/>
              <a:pathLst>
                <a:path w="1" h="179" extrusionOk="0">
                  <a:moveTo>
                    <a:pt x="0" y="0"/>
                  </a:move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3"/>
            <p:cNvSpPr/>
            <p:nvPr/>
          </p:nvSpPr>
          <p:spPr>
            <a:xfrm>
              <a:off x="3628824" y="2172591"/>
              <a:ext cx="225" cy="40322"/>
            </a:xfrm>
            <a:custGeom>
              <a:avLst/>
              <a:gdLst/>
              <a:ahLst/>
              <a:cxnLst/>
              <a:rect l="l" t="t" r="r" b="b"/>
              <a:pathLst>
                <a:path w="1" h="179" extrusionOk="0">
                  <a:moveTo>
                    <a:pt x="0" y="0"/>
                  </a:moveTo>
                  <a:lnTo>
                    <a:pt x="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>
              <a:off x="3628824" y="2216292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3"/>
            <p:cNvSpPr/>
            <p:nvPr/>
          </p:nvSpPr>
          <p:spPr>
            <a:xfrm>
              <a:off x="3625670" y="2172591"/>
              <a:ext cx="3379" cy="40322"/>
            </a:xfrm>
            <a:custGeom>
              <a:avLst/>
              <a:gdLst/>
              <a:ahLst/>
              <a:cxnLst/>
              <a:rect l="l" t="t" r="r" b="b"/>
              <a:pathLst>
                <a:path w="15" h="179" extrusionOk="0">
                  <a:moveTo>
                    <a:pt x="0" y="0"/>
                  </a:moveTo>
                  <a:lnTo>
                    <a:pt x="0" y="178"/>
                  </a:lnTo>
                  <a:lnTo>
                    <a:pt x="14" y="17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3"/>
            <p:cNvSpPr/>
            <p:nvPr/>
          </p:nvSpPr>
          <p:spPr>
            <a:xfrm>
              <a:off x="3628824" y="2172591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>
              <a:off x="3628824" y="2171014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>
              <a:off x="3628824" y="2169437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3628824" y="2169437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3"/>
            <p:cNvSpPr/>
            <p:nvPr/>
          </p:nvSpPr>
          <p:spPr>
            <a:xfrm>
              <a:off x="3628824" y="2169437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3"/>
            <p:cNvSpPr/>
            <p:nvPr/>
          </p:nvSpPr>
          <p:spPr>
            <a:xfrm>
              <a:off x="3628824" y="2169437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3"/>
            <p:cNvSpPr/>
            <p:nvPr/>
          </p:nvSpPr>
          <p:spPr>
            <a:xfrm>
              <a:off x="3628824" y="2172591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3"/>
            <p:cNvSpPr/>
            <p:nvPr/>
          </p:nvSpPr>
          <p:spPr>
            <a:xfrm>
              <a:off x="3628824" y="2171014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3"/>
            <p:cNvSpPr/>
            <p:nvPr/>
          </p:nvSpPr>
          <p:spPr>
            <a:xfrm>
              <a:off x="3628824" y="2171014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3"/>
            <p:cNvSpPr/>
            <p:nvPr/>
          </p:nvSpPr>
          <p:spPr>
            <a:xfrm>
              <a:off x="3625670" y="2169437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3"/>
            <p:cNvSpPr/>
            <p:nvPr/>
          </p:nvSpPr>
          <p:spPr>
            <a:xfrm>
              <a:off x="3625670" y="2172591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3"/>
            <p:cNvSpPr/>
            <p:nvPr/>
          </p:nvSpPr>
          <p:spPr>
            <a:xfrm>
              <a:off x="3625670" y="2169437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14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3"/>
            <p:cNvSpPr/>
            <p:nvPr/>
          </p:nvSpPr>
          <p:spPr>
            <a:xfrm>
              <a:off x="3625670" y="2169437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3"/>
            <p:cNvSpPr/>
            <p:nvPr/>
          </p:nvSpPr>
          <p:spPr>
            <a:xfrm>
              <a:off x="3628824" y="2169437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3"/>
            <p:cNvSpPr/>
            <p:nvPr/>
          </p:nvSpPr>
          <p:spPr>
            <a:xfrm>
              <a:off x="3628824" y="2169437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3"/>
            <p:cNvSpPr/>
            <p:nvPr/>
          </p:nvSpPr>
          <p:spPr>
            <a:xfrm>
              <a:off x="3625670" y="2169437"/>
              <a:ext cx="3379" cy="22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3"/>
            <p:cNvSpPr/>
            <p:nvPr/>
          </p:nvSpPr>
          <p:spPr>
            <a:xfrm>
              <a:off x="3628824" y="2169437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3"/>
            <p:cNvSpPr/>
            <p:nvPr/>
          </p:nvSpPr>
          <p:spPr>
            <a:xfrm>
              <a:off x="3625670" y="2172591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3"/>
            <p:cNvSpPr/>
            <p:nvPr/>
          </p:nvSpPr>
          <p:spPr>
            <a:xfrm>
              <a:off x="3625670" y="2171014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3"/>
            <p:cNvSpPr/>
            <p:nvPr/>
          </p:nvSpPr>
          <p:spPr>
            <a:xfrm>
              <a:off x="3625670" y="2169437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7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3"/>
            <p:cNvSpPr/>
            <p:nvPr/>
          </p:nvSpPr>
          <p:spPr>
            <a:xfrm>
              <a:off x="3628824" y="2172591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3"/>
            <p:cNvSpPr/>
            <p:nvPr/>
          </p:nvSpPr>
          <p:spPr>
            <a:xfrm>
              <a:off x="3628824" y="2169437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3"/>
            <p:cNvSpPr/>
            <p:nvPr/>
          </p:nvSpPr>
          <p:spPr>
            <a:xfrm>
              <a:off x="3628824" y="2172591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3"/>
            <p:cNvSpPr/>
            <p:nvPr/>
          </p:nvSpPr>
          <p:spPr>
            <a:xfrm>
              <a:off x="3628824" y="2171014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3"/>
            <p:cNvSpPr/>
            <p:nvPr/>
          </p:nvSpPr>
          <p:spPr>
            <a:xfrm>
              <a:off x="3628824" y="2169437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3"/>
            <p:cNvSpPr/>
            <p:nvPr/>
          </p:nvSpPr>
          <p:spPr>
            <a:xfrm>
              <a:off x="3628824" y="2172591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3"/>
            <p:cNvSpPr/>
            <p:nvPr/>
          </p:nvSpPr>
          <p:spPr>
            <a:xfrm>
              <a:off x="3628824" y="2169437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3"/>
            <p:cNvSpPr/>
            <p:nvPr/>
          </p:nvSpPr>
          <p:spPr>
            <a:xfrm>
              <a:off x="3625670" y="2172591"/>
              <a:ext cx="3379" cy="22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3"/>
            <p:cNvSpPr/>
            <p:nvPr/>
          </p:nvSpPr>
          <p:spPr>
            <a:xfrm>
              <a:off x="3625670" y="2169437"/>
              <a:ext cx="3379" cy="3379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0" y="14"/>
                  </a:lnTo>
                  <a:lnTo>
                    <a:pt x="14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3"/>
            <p:cNvSpPr/>
            <p:nvPr/>
          </p:nvSpPr>
          <p:spPr>
            <a:xfrm>
              <a:off x="3583999" y="2212687"/>
              <a:ext cx="41896" cy="2253"/>
            </a:xfrm>
            <a:custGeom>
              <a:avLst/>
              <a:gdLst/>
              <a:ahLst/>
              <a:cxnLst/>
              <a:rect l="l" t="t" r="r" b="b"/>
              <a:pathLst>
                <a:path w="186" h="10" extrusionOk="0">
                  <a:moveTo>
                    <a:pt x="0" y="0"/>
                  </a:moveTo>
                  <a:lnTo>
                    <a:pt x="0" y="9"/>
                  </a:lnTo>
                  <a:lnTo>
                    <a:pt x="185" y="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3"/>
            <p:cNvSpPr/>
            <p:nvPr/>
          </p:nvSpPr>
          <p:spPr>
            <a:xfrm>
              <a:off x="3580620" y="2217868"/>
              <a:ext cx="3604" cy="40322"/>
            </a:xfrm>
            <a:custGeom>
              <a:avLst/>
              <a:gdLst/>
              <a:ahLst/>
              <a:cxnLst/>
              <a:rect l="l" t="t" r="r" b="b"/>
              <a:pathLst>
                <a:path w="16" h="179" extrusionOk="0">
                  <a:moveTo>
                    <a:pt x="1" y="0"/>
                  </a:moveTo>
                  <a:lnTo>
                    <a:pt x="1" y="178"/>
                  </a:lnTo>
                  <a:lnTo>
                    <a:pt x="15" y="17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3"/>
            <p:cNvSpPr/>
            <p:nvPr/>
          </p:nvSpPr>
          <p:spPr>
            <a:xfrm>
              <a:off x="3580620" y="2212687"/>
              <a:ext cx="45275" cy="5406"/>
            </a:xfrm>
            <a:custGeom>
              <a:avLst/>
              <a:gdLst/>
              <a:ahLst/>
              <a:cxnLst/>
              <a:rect l="l" t="t" r="r" b="b"/>
              <a:pathLst>
                <a:path w="201" h="24" extrusionOk="0">
                  <a:moveTo>
                    <a:pt x="1" y="0"/>
                  </a:moveTo>
                  <a:lnTo>
                    <a:pt x="1" y="23"/>
                  </a:lnTo>
                  <a:lnTo>
                    <a:pt x="15" y="23"/>
                  </a:lnTo>
                  <a:lnTo>
                    <a:pt x="15" y="16"/>
                  </a:lnTo>
                  <a:lnTo>
                    <a:pt x="200" y="16"/>
                  </a:lnTo>
                  <a:lnTo>
                    <a:pt x="200" y="9"/>
                  </a:lnTo>
                  <a:lnTo>
                    <a:pt x="15" y="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3"/>
            <p:cNvSpPr/>
            <p:nvPr/>
          </p:nvSpPr>
          <p:spPr>
            <a:xfrm>
              <a:off x="3628824" y="2212687"/>
              <a:ext cx="43924" cy="2253"/>
            </a:xfrm>
            <a:custGeom>
              <a:avLst/>
              <a:gdLst/>
              <a:ahLst/>
              <a:cxnLst/>
              <a:rect l="l" t="t" r="r" b="b"/>
              <a:pathLst>
                <a:path w="195" h="10" extrusionOk="0">
                  <a:moveTo>
                    <a:pt x="0" y="0"/>
                  </a:moveTo>
                  <a:lnTo>
                    <a:pt x="0" y="9"/>
                  </a:lnTo>
                  <a:lnTo>
                    <a:pt x="194" y="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3"/>
            <p:cNvSpPr/>
            <p:nvPr/>
          </p:nvSpPr>
          <p:spPr>
            <a:xfrm>
              <a:off x="3670945" y="2217868"/>
              <a:ext cx="3379" cy="40322"/>
            </a:xfrm>
            <a:custGeom>
              <a:avLst/>
              <a:gdLst/>
              <a:ahLst/>
              <a:cxnLst/>
              <a:rect l="l" t="t" r="r" b="b"/>
              <a:pathLst>
                <a:path w="15" h="179" extrusionOk="0">
                  <a:moveTo>
                    <a:pt x="0" y="0"/>
                  </a:moveTo>
                  <a:lnTo>
                    <a:pt x="0" y="178"/>
                  </a:lnTo>
                  <a:lnTo>
                    <a:pt x="14" y="17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3"/>
            <p:cNvSpPr/>
            <p:nvPr/>
          </p:nvSpPr>
          <p:spPr>
            <a:xfrm>
              <a:off x="3628824" y="2212687"/>
              <a:ext cx="45500" cy="5406"/>
            </a:xfrm>
            <a:custGeom>
              <a:avLst/>
              <a:gdLst/>
              <a:ahLst/>
              <a:cxnLst/>
              <a:rect l="l" t="t" r="r" b="b"/>
              <a:pathLst>
                <a:path w="202" h="24" extrusionOk="0">
                  <a:moveTo>
                    <a:pt x="194" y="0"/>
                  </a:moveTo>
                  <a:lnTo>
                    <a:pt x="194" y="9"/>
                  </a:lnTo>
                  <a:lnTo>
                    <a:pt x="0" y="9"/>
                  </a:lnTo>
                  <a:lnTo>
                    <a:pt x="0" y="16"/>
                  </a:lnTo>
                  <a:lnTo>
                    <a:pt x="187" y="16"/>
                  </a:lnTo>
                  <a:lnTo>
                    <a:pt x="187" y="23"/>
                  </a:lnTo>
                  <a:lnTo>
                    <a:pt x="201" y="2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3"/>
            <p:cNvSpPr/>
            <p:nvPr/>
          </p:nvSpPr>
          <p:spPr>
            <a:xfrm>
              <a:off x="3628824" y="2212687"/>
              <a:ext cx="225" cy="382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0"/>
                  </a:moveTo>
                  <a:lnTo>
                    <a:pt x="0" y="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3"/>
            <p:cNvSpPr/>
            <p:nvPr/>
          </p:nvSpPr>
          <p:spPr>
            <a:xfrm>
              <a:off x="3628824" y="2212687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3"/>
            <p:cNvSpPr/>
            <p:nvPr/>
          </p:nvSpPr>
          <p:spPr>
            <a:xfrm>
              <a:off x="3625670" y="2217868"/>
              <a:ext cx="225" cy="40322"/>
            </a:xfrm>
            <a:custGeom>
              <a:avLst/>
              <a:gdLst/>
              <a:ahLst/>
              <a:cxnLst/>
              <a:rect l="l" t="t" r="r" b="b"/>
              <a:pathLst>
                <a:path w="1" h="179" extrusionOk="0">
                  <a:moveTo>
                    <a:pt x="0" y="0"/>
                  </a:move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3"/>
            <p:cNvSpPr/>
            <p:nvPr/>
          </p:nvSpPr>
          <p:spPr>
            <a:xfrm>
              <a:off x="3625670" y="2212687"/>
              <a:ext cx="225" cy="2253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3"/>
            <p:cNvSpPr/>
            <p:nvPr/>
          </p:nvSpPr>
          <p:spPr>
            <a:xfrm>
              <a:off x="3625670" y="2214715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7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3"/>
            <p:cNvSpPr/>
            <p:nvPr/>
          </p:nvSpPr>
          <p:spPr>
            <a:xfrm>
              <a:off x="3625670" y="2212687"/>
              <a:ext cx="225" cy="5406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9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3"/>
            <p:cNvSpPr/>
            <p:nvPr/>
          </p:nvSpPr>
          <p:spPr>
            <a:xfrm>
              <a:off x="3628824" y="2217868"/>
              <a:ext cx="225" cy="40322"/>
            </a:xfrm>
            <a:custGeom>
              <a:avLst/>
              <a:gdLst/>
              <a:ahLst/>
              <a:cxnLst/>
              <a:rect l="l" t="t" r="r" b="b"/>
              <a:pathLst>
                <a:path w="1" h="179" extrusionOk="0">
                  <a:moveTo>
                    <a:pt x="0" y="0"/>
                  </a:move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3"/>
            <p:cNvSpPr/>
            <p:nvPr/>
          </p:nvSpPr>
          <p:spPr>
            <a:xfrm>
              <a:off x="3628824" y="2212687"/>
              <a:ext cx="225" cy="5406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lnTo>
                    <a:pt x="0" y="23"/>
                  </a:lnTo>
                  <a:lnTo>
                    <a:pt x="0" y="16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3"/>
            <p:cNvSpPr/>
            <p:nvPr/>
          </p:nvSpPr>
          <p:spPr>
            <a:xfrm>
              <a:off x="3628824" y="2212687"/>
              <a:ext cx="225" cy="5406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3"/>
            <p:cNvSpPr/>
            <p:nvPr/>
          </p:nvSpPr>
          <p:spPr>
            <a:xfrm>
              <a:off x="3625670" y="2217868"/>
              <a:ext cx="3379" cy="40322"/>
            </a:xfrm>
            <a:custGeom>
              <a:avLst/>
              <a:gdLst/>
              <a:ahLst/>
              <a:cxnLst/>
              <a:rect l="l" t="t" r="r" b="b"/>
              <a:pathLst>
                <a:path w="15" h="179" extrusionOk="0">
                  <a:moveTo>
                    <a:pt x="0" y="0"/>
                  </a:moveTo>
                  <a:lnTo>
                    <a:pt x="0" y="178"/>
                  </a:lnTo>
                  <a:lnTo>
                    <a:pt x="14" y="17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3"/>
            <p:cNvSpPr/>
            <p:nvPr/>
          </p:nvSpPr>
          <p:spPr>
            <a:xfrm>
              <a:off x="3625670" y="2212687"/>
              <a:ext cx="225" cy="5406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3"/>
            <p:cNvSpPr/>
            <p:nvPr/>
          </p:nvSpPr>
          <p:spPr>
            <a:xfrm>
              <a:off x="3625670" y="2212687"/>
              <a:ext cx="3379" cy="5406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0" y="0"/>
                  </a:moveTo>
                  <a:lnTo>
                    <a:pt x="0" y="23"/>
                  </a:lnTo>
                  <a:lnTo>
                    <a:pt x="14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3"/>
            <p:cNvSpPr/>
            <p:nvPr/>
          </p:nvSpPr>
          <p:spPr>
            <a:xfrm>
              <a:off x="3580620" y="2302792"/>
              <a:ext cx="45275" cy="3829"/>
            </a:xfrm>
            <a:custGeom>
              <a:avLst/>
              <a:gdLst/>
              <a:ahLst/>
              <a:cxnLst/>
              <a:rect l="l" t="t" r="r" b="b"/>
              <a:pathLst>
                <a:path w="201" h="17" extrusionOk="0">
                  <a:moveTo>
                    <a:pt x="1" y="0"/>
                  </a:moveTo>
                  <a:lnTo>
                    <a:pt x="1" y="16"/>
                  </a:lnTo>
                  <a:lnTo>
                    <a:pt x="200" y="1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3"/>
            <p:cNvSpPr/>
            <p:nvPr/>
          </p:nvSpPr>
          <p:spPr>
            <a:xfrm>
              <a:off x="3580620" y="2261119"/>
              <a:ext cx="3604" cy="41898"/>
            </a:xfrm>
            <a:custGeom>
              <a:avLst/>
              <a:gdLst/>
              <a:ahLst/>
              <a:cxnLst/>
              <a:rect l="l" t="t" r="r" b="b"/>
              <a:pathLst>
                <a:path w="16" h="186" extrusionOk="0">
                  <a:moveTo>
                    <a:pt x="1" y="0"/>
                  </a:moveTo>
                  <a:lnTo>
                    <a:pt x="1" y="185"/>
                  </a:lnTo>
                  <a:lnTo>
                    <a:pt x="15" y="18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3"/>
            <p:cNvSpPr/>
            <p:nvPr/>
          </p:nvSpPr>
          <p:spPr>
            <a:xfrm>
              <a:off x="3580620" y="2257965"/>
              <a:ext cx="45275" cy="225"/>
            </a:xfrm>
            <a:custGeom>
              <a:avLst/>
              <a:gdLst/>
              <a:ahLst/>
              <a:cxnLst/>
              <a:rect l="l" t="t" r="r" b="b"/>
              <a:pathLst>
                <a:path w="201" h="1" extrusionOk="0">
                  <a:moveTo>
                    <a:pt x="1" y="0"/>
                  </a:moveTo>
                  <a:lnTo>
                    <a:pt x="1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3"/>
            <p:cNvSpPr/>
            <p:nvPr/>
          </p:nvSpPr>
          <p:spPr>
            <a:xfrm>
              <a:off x="3583999" y="2261119"/>
              <a:ext cx="41896" cy="225"/>
            </a:xfrm>
            <a:custGeom>
              <a:avLst/>
              <a:gdLst/>
              <a:ahLst/>
              <a:cxnLst/>
              <a:rect l="l" t="t" r="r" b="b"/>
              <a:pathLst>
                <a:path w="186" h="1" extrusionOk="0">
                  <a:moveTo>
                    <a:pt x="0" y="0"/>
                  </a:moveTo>
                  <a:lnTo>
                    <a:pt x="185" y="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3"/>
            <p:cNvSpPr/>
            <p:nvPr/>
          </p:nvSpPr>
          <p:spPr>
            <a:xfrm>
              <a:off x="3580620" y="2257965"/>
              <a:ext cx="45275" cy="3379"/>
            </a:xfrm>
            <a:custGeom>
              <a:avLst/>
              <a:gdLst/>
              <a:ahLst/>
              <a:cxnLst/>
              <a:rect l="l" t="t" r="r" b="b"/>
              <a:pathLst>
                <a:path w="201" h="15" extrusionOk="0">
                  <a:moveTo>
                    <a:pt x="1" y="0"/>
                  </a:moveTo>
                  <a:lnTo>
                    <a:pt x="1" y="14"/>
                  </a:lnTo>
                  <a:lnTo>
                    <a:pt x="200" y="14"/>
                  </a:lnTo>
                  <a:lnTo>
                    <a:pt x="200" y="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3"/>
            <p:cNvSpPr/>
            <p:nvPr/>
          </p:nvSpPr>
          <p:spPr>
            <a:xfrm>
              <a:off x="3625670" y="2257965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3"/>
            <p:cNvSpPr/>
            <p:nvPr/>
          </p:nvSpPr>
          <p:spPr>
            <a:xfrm>
              <a:off x="3625670" y="2261119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3"/>
            <p:cNvSpPr/>
            <p:nvPr/>
          </p:nvSpPr>
          <p:spPr>
            <a:xfrm>
              <a:off x="3625670" y="2259542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3"/>
            <p:cNvSpPr/>
            <p:nvPr/>
          </p:nvSpPr>
          <p:spPr>
            <a:xfrm>
              <a:off x="3625670" y="2257965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7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3"/>
            <p:cNvSpPr/>
            <p:nvPr/>
          </p:nvSpPr>
          <p:spPr>
            <a:xfrm>
              <a:off x="3628824" y="2302792"/>
              <a:ext cx="45500" cy="3829"/>
            </a:xfrm>
            <a:custGeom>
              <a:avLst/>
              <a:gdLst/>
              <a:ahLst/>
              <a:cxnLst/>
              <a:rect l="l" t="t" r="r" b="b"/>
              <a:pathLst>
                <a:path w="202" h="17" extrusionOk="0">
                  <a:moveTo>
                    <a:pt x="0" y="0"/>
                  </a:moveTo>
                  <a:lnTo>
                    <a:pt x="0" y="16"/>
                  </a:lnTo>
                  <a:lnTo>
                    <a:pt x="201" y="1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3"/>
            <p:cNvSpPr/>
            <p:nvPr/>
          </p:nvSpPr>
          <p:spPr>
            <a:xfrm>
              <a:off x="3672522" y="2261119"/>
              <a:ext cx="1802" cy="41898"/>
            </a:xfrm>
            <a:custGeom>
              <a:avLst/>
              <a:gdLst/>
              <a:ahLst/>
              <a:cxnLst/>
              <a:rect l="l" t="t" r="r" b="b"/>
              <a:pathLst>
                <a:path w="8" h="186" extrusionOk="0">
                  <a:moveTo>
                    <a:pt x="0" y="0"/>
                  </a:moveTo>
                  <a:lnTo>
                    <a:pt x="0" y="185"/>
                  </a:lnTo>
                  <a:lnTo>
                    <a:pt x="7" y="18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3"/>
            <p:cNvSpPr/>
            <p:nvPr/>
          </p:nvSpPr>
          <p:spPr>
            <a:xfrm>
              <a:off x="3628824" y="2257965"/>
              <a:ext cx="42347" cy="225"/>
            </a:xfrm>
            <a:custGeom>
              <a:avLst/>
              <a:gdLst/>
              <a:ahLst/>
              <a:cxnLst/>
              <a:rect l="l" t="t" r="r" b="b"/>
              <a:pathLst>
                <a:path w="188" h="1" extrusionOk="0">
                  <a:moveTo>
                    <a:pt x="0" y="0"/>
                  </a:moveTo>
                  <a:lnTo>
                    <a:pt x="187" y="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3628824" y="2261119"/>
              <a:ext cx="45500" cy="225"/>
            </a:xfrm>
            <a:custGeom>
              <a:avLst/>
              <a:gdLst/>
              <a:ahLst/>
              <a:cxnLst/>
              <a:rect l="l" t="t" r="r" b="b"/>
              <a:pathLst>
                <a:path w="202" h="1" extrusionOk="0">
                  <a:moveTo>
                    <a:pt x="0" y="0"/>
                  </a:moveTo>
                  <a:lnTo>
                    <a:pt x="194" y="0"/>
                  </a:lnTo>
                  <a:lnTo>
                    <a:pt x="201" y="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3628824" y="2257965"/>
              <a:ext cx="45500" cy="3379"/>
            </a:xfrm>
            <a:custGeom>
              <a:avLst/>
              <a:gdLst/>
              <a:ahLst/>
              <a:cxnLst/>
              <a:rect l="l" t="t" r="r" b="b"/>
              <a:pathLst>
                <a:path w="202" h="15" extrusionOk="0">
                  <a:moveTo>
                    <a:pt x="0" y="0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201" y="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3625670" y="2302792"/>
              <a:ext cx="225" cy="382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3625670" y="2261119"/>
              <a:ext cx="225" cy="41898"/>
            </a:xfrm>
            <a:custGeom>
              <a:avLst/>
              <a:gdLst/>
              <a:ahLst/>
              <a:cxnLst/>
              <a:rect l="l" t="t" r="r" b="b"/>
              <a:pathLst>
                <a:path w="1" h="186" extrusionOk="0">
                  <a:moveTo>
                    <a:pt x="0" y="0"/>
                  </a:moveTo>
                  <a:lnTo>
                    <a:pt x="0" y="185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3"/>
            <p:cNvSpPr/>
            <p:nvPr/>
          </p:nvSpPr>
          <p:spPr>
            <a:xfrm>
              <a:off x="3628824" y="2302792"/>
              <a:ext cx="225" cy="382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3"/>
            <p:cNvSpPr/>
            <p:nvPr/>
          </p:nvSpPr>
          <p:spPr>
            <a:xfrm>
              <a:off x="3628824" y="2261119"/>
              <a:ext cx="225" cy="41898"/>
            </a:xfrm>
            <a:custGeom>
              <a:avLst/>
              <a:gdLst/>
              <a:ahLst/>
              <a:cxnLst/>
              <a:rect l="l" t="t" r="r" b="b"/>
              <a:pathLst>
                <a:path w="1" h="186" extrusionOk="0">
                  <a:moveTo>
                    <a:pt x="0" y="0"/>
                  </a:moveTo>
                  <a:lnTo>
                    <a:pt x="0" y="185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3625670" y="2302792"/>
              <a:ext cx="3379" cy="3829"/>
            </a:xfrm>
            <a:custGeom>
              <a:avLst/>
              <a:gdLst/>
              <a:ahLst/>
              <a:cxnLst/>
              <a:rect l="l" t="t" r="r" b="b"/>
              <a:pathLst>
                <a:path w="15" h="17" extrusionOk="0">
                  <a:moveTo>
                    <a:pt x="0" y="0"/>
                  </a:moveTo>
                  <a:lnTo>
                    <a:pt x="0" y="16"/>
                  </a:lnTo>
                  <a:lnTo>
                    <a:pt x="14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3625670" y="2261119"/>
              <a:ext cx="3379" cy="41898"/>
            </a:xfrm>
            <a:custGeom>
              <a:avLst/>
              <a:gdLst/>
              <a:ahLst/>
              <a:cxnLst/>
              <a:rect l="l" t="t" r="r" b="b"/>
              <a:pathLst>
                <a:path w="15" h="186" extrusionOk="0">
                  <a:moveTo>
                    <a:pt x="0" y="0"/>
                  </a:moveTo>
                  <a:lnTo>
                    <a:pt x="0" y="185"/>
                  </a:lnTo>
                  <a:lnTo>
                    <a:pt x="14" y="18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3628824" y="2261119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3628824" y="2259542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3628824" y="2257965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3628824" y="2257965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>
              <a:off x="3628824" y="2257965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>
              <a:off x="3628824" y="2257965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3"/>
            <p:cNvSpPr/>
            <p:nvPr/>
          </p:nvSpPr>
          <p:spPr>
            <a:xfrm>
              <a:off x="3628824" y="2261119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3"/>
            <p:cNvSpPr/>
            <p:nvPr/>
          </p:nvSpPr>
          <p:spPr>
            <a:xfrm>
              <a:off x="3628824" y="2259542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>
              <a:off x="3628824" y="2257965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14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3"/>
            <p:cNvSpPr/>
            <p:nvPr/>
          </p:nvSpPr>
          <p:spPr>
            <a:xfrm>
              <a:off x="3625670" y="2257965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3"/>
            <p:cNvSpPr/>
            <p:nvPr/>
          </p:nvSpPr>
          <p:spPr>
            <a:xfrm>
              <a:off x="3625670" y="2261119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3"/>
            <p:cNvSpPr/>
            <p:nvPr/>
          </p:nvSpPr>
          <p:spPr>
            <a:xfrm>
              <a:off x="3625670" y="2257965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14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3"/>
            <p:cNvSpPr/>
            <p:nvPr/>
          </p:nvSpPr>
          <p:spPr>
            <a:xfrm>
              <a:off x="3625670" y="2257965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3"/>
            <p:cNvSpPr/>
            <p:nvPr/>
          </p:nvSpPr>
          <p:spPr>
            <a:xfrm>
              <a:off x="3628824" y="2257965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3"/>
            <p:cNvSpPr/>
            <p:nvPr/>
          </p:nvSpPr>
          <p:spPr>
            <a:xfrm>
              <a:off x="3628824" y="2257965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3"/>
            <p:cNvSpPr/>
            <p:nvPr/>
          </p:nvSpPr>
          <p:spPr>
            <a:xfrm>
              <a:off x="3625670" y="2257965"/>
              <a:ext cx="3379" cy="22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3"/>
            <p:cNvSpPr/>
            <p:nvPr/>
          </p:nvSpPr>
          <p:spPr>
            <a:xfrm>
              <a:off x="3628824" y="2257965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3"/>
            <p:cNvSpPr/>
            <p:nvPr/>
          </p:nvSpPr>
          <p:spPr>
            <a:xfrm>
              <a:off x="3625670" y="2261119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3"/>
            <p:cNvSpPr/>
            <p:nvPr/>
          </p:nvSpPr>
          <p:spPr>
            <a:xfrm>
              <a:off x="3625670" y="2259542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3"/>
            <p:cNvSpPr/>
            <p:nvPr/>
          </p:nvSpPr>
          <p:spPr>
            <a:xfrm>
              <a:off x="3625670" y="2257965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7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3"/>
            <p:cNvSpPr/>
            <p:nvPr/>
          </p:nvSpPr>
          <p:spPr>
            <a:xfrm>
              <a:off x="3628824" y="2261119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3"/>
            <p:cNvSpPr/>
            <p:nvPr/>
          </p:nvSpPr>
          <p:spPr>
            <a:xfrm>
              <a:off x="3628824" y="2257965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3"/>
            <p:cNvSpPr/>
            <p:nvPr/>
          </p:nvSpPr>
          <p:spPr>
            <a:xfrm>
              <a:off x="3628824" y="2261119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3"/>
            <p:cNvSpPr/>
            <p:nvPr/>
          </p:nvSpPr>
          <p:spPr>
            <a:xfrm>
              <a:off x="3628824" y="2259542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3"/>
            <p:cNvSpPr/>
            <p:nvPr/>
          </p:nvSpPr>
          <p:spPr>
            <a:xfrm>
              <a:off x="3628824" y="2257965"/>
              <a:ext cx="225" cy="1802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3"/>
            <p:cNvSpPr/>
            <p:nvPr/>
          </p:nvSpPr>
          <p:spPr>
            <a:xfrm>
              <a:off x="3628824" y="2261119"/>
              <a:ext cx="225" cy="2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3"/>
            <p:cNvSpPr/>
            <p:nvPr/>
          </p:nvSpPr>
          <p:spPr>
            <a:xfrm>
              <a:off x="3628824" y="2257965"/>
              <a:ext cx="225" cy="3379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3"/>
            <p:cNvSpPr/>
            <p:nvPr/>
          </p:nvSpPr>
          <p:spPr>
            <a:xfrm>
              <a:off x="3625670" y="2261119"/>
              <a:ext cx="3379" cy="22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3"/>
            <p:cNvSpPr/>
            <p:nvPr/>
          </p:nvSpPr>
          <p:spPr>
            <a:xfrm>
              <a:off x="3625670" y="2257965"/>
              <a:ext cx="3379" cy="3379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0" y="14"/>
                  </a:lnTo>
                  <a:lnTo>
                    <a:pt x="14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3"/>
            <p:cNvSpPr/>
            <p:nvPr/>
          </p:nvSpPr>
          <p:spPr>
            <a:xfrm>
              <a:off x="3578818" y="2164481"/>
              <a:ext cx="98660" cy="143716"/>
            </a:xfrm>
            <a:custGeom>
              <a:avLst/>
              <a:gdLst/>
              <a:ahLst/>
              <a:cxnLst/>
              <a:rect l="l" t="t" r="r" b="b"/>
              <a:pathLst>
                <a:path w="438" h="638" extrusionOk="0">
                  <a:moveTo>
                    <a:pt x="215" y="22"/>
                  </a:moveTo>
                  <a:cubicBezTo>
                    <a:pt x="327" y="22"/>
                    <a:pt x="416" y="111"/>
                    <a:pt x="416" y="223"/>
                  </a:cubicBezTo>
                  <a:lnTo>
                    <a:pt x="416" y="614"/>
                  </a:lnTo>
                  <a:lnTo>
                    <a:pt x="16" y="614"/>
                  </a:lnTo>
                  <a:lnTo>
                    <a:pt x="16" y="223"/>
                  </a:lnTo>
                  <a:cubicBezTo>
                    <a:pt x="16" y="111"/>
                    <a:pt x="105" y="22"/>
                    <a:pt x="215" y="22"/>
                  </a:cubicBezTo>
                  <a:close/>
                  <a:moveTo>
                    <a:pt x="215" y="1"/>
                  </a:moveTo>
                  <a:cubicBezTo>
                    <a:pt x="98" y="1"/>
                    <a:pt x="0" y="104"/>
                    <a:pt x="0" y="223"/>
                  </a:cubicBezTo>
                  <a:lnTo>
                    <a:pt x="0" y="637"/>
                  </a:lnTo>
                  <a:lnTo>
                    <a:pt x="438" y="637"/>
                  </a:lnTo>
                  <a:lnTo>
                    <a:pt x="438" y="223"/>
                  </a:lnTo>
                  <a:cubicBezTo>
                    <a:pt x="438" y="104"/>
                    <a:pt x="341" y="1"/>
                    <a:pt x="21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24"/>
          <p:cNvSpPr txBox="1">
            <a:spLocks noGrp="1"/>
          </p:cNvSpPr>
          <p:nvPr>
            <p:ph type="title"/>
          </p:nvPr>
        </p:nvSpPr>
        <p:spPr>
          <a:xfrm>
            <a:off x="1336200" y="445025"/>
            <a:ext cx="6471600" cy="1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24"/>
          <p:cNvSpPr txBox="1">
            <a:spLocks noGrp="1"/>
          </p:cNvSpPr>
          <p:nvPr>
            <p:ph type="subTitle" idx="1"/>
          </p:nvPr>
        </p:nvSpPr>
        <p:spPr>
          <a:xfrm>
            <a:off x="1109155" y="249088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24"/>
          <p:cNvSpPr txBox="1">
            <a:spLocks noGrp="1"/>
          </p:cNvSpPr>
          <p:nvPr>
            <p:ph type="subTitle" idx="2"/>
          </p:nvPr>
        </p:nvSpPr>
        <p:spPr>
          <a:xfrm>
            <a:off x="3579000" y="249088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24"/>
          <p:cNvSpPr txBox="1">
            <a:spLocks noGrp="1"/>
          </p:cNvSpPr>
          <p:nvPr>
            <p:ph type="subTitle" idx="3"/>
          </p:nvPr>
        </p:nvSpPr>
        <p:spPr>
          <a:xfrm>
            <a:off x="1109155" y="41192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24"/>
          <p:cNvSpPr txBox="1">
            <a:spLocks noGrp="1"/>
          </p:cNvSpPr>
          <p:nvPr>
            <p:ph type="subTitle" idx="4"/>
          </p:nvPr>
        </p:nvSpPr>
        <p:spPr>
          <a:xfrm>
            <a:off x="3579000" y="41192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3" name="Google Shape;1653;p24"/>
          <p:cNvSpPr txBox="1">
            <a:spLocks noGrp="1"/>
          </p:cNvSpPr>
          <p:nvPr>
            <p:ph type="subTitle" idx="5"/>
          </p:nvPr>
        </p:nvSpPr>
        <p:spPr>
          <a:xfrm>
            <a:off x="6048845" y="2490881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4" name="Google Shape;1654;p24"/>
          <p:cNvSpPr txBox="1">
            <a:spLocks noGrp="1"/>
          </p:cNvSpPr>
          <p:nvPr>
            <p:ph type="subTitle" idx="6"/>
          </p:nvPr>
        </p:nvSpPr>
        <p:spPr>
          <a:xfrm>
            <a:off x="6048845" y="41192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24"/>
          <p:cNvSpPr txBox="1">
            <a:spLocks noGrp="1"/>
          </p:cNvSpPr>
          <p:nvPr>
            <p:ph type="subTitle" idx="7"/>
          </p:nvPr>
        </p:nvSpPr>
        <p:spPr>
          <a:xfrm>
            <a:off x="1113055" y="2271594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56" name="Google Shape;1656;p24"/>
          <p:cNvSpPr txBox="1">
            <a:spLocks noGrp="1"/>
          </p:cNvSpPr>
          <p:nvPr>
            <p:ph type="subTitle" idx="8"/>
          </p:nvPr>
        </p:nvSpPr>
        <p:spPr>
          <a:xfrm>
            <a:off x="3582900" y="2271594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57" name="Google Shape;1657;p24"/>
          <p:cNvSpPr txBox="1">
            <a:spLocks noGrp="1"/>
          </p:cNvSpPr>
          <p:nvPr>
            <p:ph type="subTitle" idx="9"/>
          </p:nvPr>
        </p:nvSpPr>
        <p:spPr>
          <a:xfrm>
            <a:off x="6052745" y="2271594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58" name="Google Shape;1658;p24"/>
          <p:cNvSpPr txBox="1">
            <a:spLocks noGrp="1"/>
          </p:cNvSpPr>
          <p:nvPr>
            <p:ph type="subTitle" idx="13"/>
          </p:nvPr>
        </p:nvSpPr>
        <p:spPr>
          <a:xfrm>
            <a:off x="1113055" y="39106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59" name="Google Shape;1659;p24"/>
          <p:cNvSpPr txBox="1">
            <a:spLocks noGrp="1"/>
          </p:cNvSpPr>
          <p:nvPr>
            <p:ph type="subTitle" idx="14"/>
          </p:nvPr>
        </p:nvSpPr>
        <p:spPr>
          <a:xfrm>
            <a:off x="3582900" y="39106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60" name="Google Shape;1660;p24"/>
          <p:cNvSpPr txBox="1">
            <a:spLocks noGrp="1"/>
          </p:cNvSpPr>
          <p:nvPr>
            <p:ph type="subTitle" idx="15"/>
          </p:nvPr>
        </p:nvSpPr>
        <p:spPr>
          <a:xfrm>
            <a:off x="6052745" y="39106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661" name="Google Shape;1661;p24"/>
          <p:cNvSpPr/>
          <p:nvPr/>
        </p:nvSpPr>
        <p:spPr>
          <a:xfrm>
            <a:off x="232740" y="335183"/>
            <a:ext cx="230824" cy="68683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24"/>
          <p:cNvSpPr/>
          <p:nvPr/>
        </p:nvSpPr>
        <p:spPr>
          <a:xfrm>
            <a:off x="510247" y="165154"/>
            <a:ext cx="246884" cy="246892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24"/>
          <p:cNvSpPr/>
          <p:nvPr/>
        </p:nvSpPr>
        <p:spPr>
          <a:xfrm>
            <a:off x="638447" y="165142"/>
            <a:ext cx="535741" cy="149440"/>
          </a:xfrm>
          <a:custGeom>
            <a:avLst/>
            <a:gdLst/>
            <a:ahLst/>
            <a:cxnLst/>
            <a:rect l="l" t="t" r="r" b="b"/>
            <a:pathLst>
              <a:path w="6833" h="1906" extrusionOk="0">
                <a:moveTo>
                  <a:pt x="3617" y="1"/>
                </a:moveTo>
                <a:cubicBezTo>
                  <a:pt x="2995" y="1"/>
                  <a:pt x="2490" y="518"/>
                  <a:pt x="2490" y="1164"/>
                </a:cubicBezTo>
                <a:lnTo>
                  <a:pt x="2490" y="1178"/>
                </a:lnTo>
                <a:cubicBezTo>
                  <a:pt x="2417" y="1157"/>
                  <a:pt x="2342" y="1134"/>
                  <a:pt x="2253" y="1134"/>
                </a:cubicBezTo>
                <a:cubicBezTo>
                  <a:pt x="2083" y="1134"/>
                  <a:pt x="1919" y="1201"/>
                  <a:pt x="1794" y="1304"/>
                </a:cubicBezTo>
                <a:cubicBezTo>
                  <a:pt x="1668" y="1141"/>
                  <a:pt x="1474" y="1030"/>
                  <a:pt x="1261" y="1030"/>
                </a:cubicBezTo>
                <a:cubicBezTo>
                  <a:pt x="950" y="1030"/>
                  <a:pt x="697" y="1246"/>
                  <a:pt x="608" y="1527"/>
                </a:cubicBezTo>
                <a:lnTo>
                  <a:pt x="557" y="1527"/>
                </a:lnTo>
                <a:cubicBezTo>
                  <a:pt x="311" y="1527"/>
                  <a:pt x="96" y="1683"/>
                  <a:pt x="0" y="1905"/>
                </a:cubicBezTo>
                <a:lnTo>
                  <a:pt x="6818" y="1905"/>
                </a:lnTo>
                <a:cubicBezTo>
                  <a:pt x="6825" y="1852"/>
                  <a:pt x="6833" y="1801"/>
                  <a:pt x="6833" y="1749"/>
                </a:cubicBezTo>
                <a:cubicBezTo>
                  <a:pt x="6833" y="1327"/>
                  <a:pt x="6498" y="986"/>
                  <a:pt x="6091" y="986"/>
                </a:cubicBezTo>
                <a:cubicBezTo>
                  <a:pt x="5876" y="986"/>
                  <a:pt x="5684" y="1075"/>
                  <a:pt x="5543" y="1230"/>
                </a:cubicBezTo>
                <a:cubicBezTo>
                  <a:pt x="5410" y="1075"/>
                  <a:pt x="5209" y="972"/>
                  <a:pt x="4987" y="972"/>
                </a:cubicBezTo>
                <a:cubicBezTo>
                  <a:pt x="4898" y="972"/>
                  <a:pt x="4809" y="993"/>
                  <a:pt x="4729" y="1023"/>
                </a:cubicBezTo>
                <a:cubicBezTo>
                  <a:pt x="4661" y="445"/>
                  <a:pt x="4195" y="1"/>
                  <a:pt x="3617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24"/>
          <p:cNvSpPr/>
          <p:nvPr/>
        </p:nvSpPr>
        <p:spPr>
          <a:xfrm>
            <a:off x="7781163" y="4730242"/>
            <a:ext cx="749552" cy="204402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24"/>
          <p:cNvSpPr/>
          <p:nvPr/>
        </p:nvSpPr>
        <p:spPr>
          <a:xfrm>
            <a:off x="7617200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6" name="Google Shape;1666;p24"/>
          <p:cNvGrpSpPr/>
          <p:nvPr/>
        </p:nvGrpSpPr>
        <p:grpSpPr>
          <a:xfrm>
            <a:off x="4746249" y="4938638"/>
            <a:ext cx="2749703" cy="122913"/>
            <a:chOff x="5024149" y="4918613"/>
            <a:chExt cx="2749703" cy="122913"/>
          </a:xfrm>
        </p:grpSpPr>
        <p:sp>
          <p:nvSpPr>
            <p:cNvPr id="1667" name="Google Shape;1667;p24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4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4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4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4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4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4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4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4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4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4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4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4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4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4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4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4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4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4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4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4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4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4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4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4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4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4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4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4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4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24"/>
          <p:cNvGrpSpPr/>
          <p:nvPr/>
        </p:nvGrpSpPr>
        <p:grpSpPr>
          <a:xfrm>
            <a:off x="8614955" y="4567658"/>
            <a:ext cx="332881" cy="370817"/>
            <a:chOff x="6354733" y="3914449"/>
            <a:chExt cx="375627" cy="418435"/>
          </a:xfrm>
        </p:grpSpPr>
        <p:sp>
          <p:nvSpPr>
            <p:cNvPr id="1698" name="Google Shape;1698;p24"/>
            <p:cNvSpPr/>
            <p:nvPr/>
          </p:nvSpPr>
          <p:spPr>
            <a:xfrm>
              <a:off x="6354733" y="3914449"/>
              <a:ext cx="375627" cy="36511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4"/>
            <p:cNvSpPr/>
            <p:nvPr/>
          </p:nvSpPr>
          <p:spPr>
            <a:xfrm>
              <a:off x="6354733" y="3919536"/>
              <a:ext cx="182261" cy="360029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4"/>
            <p:cNvSpPr/>
            <p:nvPr/>
          </p:nvSpPr>
          <p:spPr>
            <a:xfrm>
              <a:off x="6531143" y="4080262"/>
              <a:ext cx="26449" cy="252622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4"/>
            <p:cNvSpPr/>
            <p:nvPr/>
          </p:nvSpPr>
          <p:spPr>
            <a:xfrm>
              <a:off x="6473413" y="4169527"/>
              <a:ext cx="71124" cy="57900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4"/>
            <p:cNvSpPr/>
            <p:nvPr/>
          </p:nvSpPr>
          <p:spPr>
            <a:xfrm>
              <a:off x="6544452" y="4153929"/>
              <a:ext cx="60951" cy="49083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4"/>
            <p:cNvSpPr/>
            <p:nvPr/>
          </p:nvSpPr>
          <p:spPr>
            <a:xfrm>
              <a:off x="6495454" y="4118749"/>
              <a:ext cx="49083" cy="39589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4" name="Google Shape;1704;p24"/>
          <p:cNvGrpSpPr/>
          <p:nvPr/>
        </p:nvGrpSpPr>
        <p:grpSpPr>
          <a:xfrm>
            <a:off x="8412084" y="4567658"/>
            <a:ext cx="332881" cy="370817"/>
            <a:chOff x="6354733" y="3914449"/>
            <a:chExt cx="375627" cy="418435"/>
          </a:xfrm>
        </p:grpSpPr>
        <p:sp>
          <p:nvSpPr>
            <p:cNvPr id="1705" name="Google Shape;1705;p24"/>
            <p:cNvSpPr/>
            <p:nvPr/>
          </p:nvSpPr>
          <p:spPr>
            <a:xfrm>
              <a:off x="6354733" y="3914449"/>
              <a:ext cx="375627" cy="36511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4"/>
            <p:cNvSpPr/>
            <p:nvPr/>
          </p:nvSpPr>
          <p:spPr>
            <a:xfrm>
              <a:off x="6354733" y="3919536"/>
              <a:ext cx="182261" cy="360029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4"/>
            <p:cNvSpPr/>
            <p:nvPr/>
          </p:nvSpPr>
          <p:spPr>
            <a:xfrm>
              <a:off x="6531143" y="4080262"/>
              <a:ext cx="26449" cy="252622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4"/>
            <p:cNvSpPr/>
            <p:nvPr/>
          </p:nvSpPr>
          <p:spPr>
            <a:xfrm>
              <a:off x="6473413" y="4169527"/>
              <a:ext cx="71124" cy="57900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4"/>
            <p:cNvSpPr/>
            <p:nvPr/>
          </p:nvSpPr>
          <p:spPr>
            <a:xfrm>
              <a:off x="6544452" y="4153929"/>
              <a:ext cx="60951" cy="49083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4"/>
            <p:cNvSpPr/>
            <p:nvPr/>
          </p:nvSpPr>
          <p:spPr>
            <a:xfrm>
              <a:off x="6495454" y="4118749"/>
              <a:ext cx="49083" cy="39589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5"/>
          <p:cNvSpPr txBox="1">
            <a:spLocks noGrp="1"/>
          </p:cNvSpPr>
          <p:nvPr>
            <p:ph type="title" hasCustomPrompt="1"/>
          </p:nvPr>
        </p:nvSpPr>
        <p:spPr>
          <a:xfrm>
            <a:off x="791563" y="692375"/>
            <a:ext cx="3657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3" name="Google Shape;1713;p25"/>
          <p:cNvSpPr txBox="1">
            <a:spLocks noGrp="1"/>
          </p:cNvSpPr>
          <p:nvPr>
            <p:ph type="subTitle" idx="1"/>
          </p:nvPr>
        </p:nvSpPr>
        <p:spPr>
          <a:xfrm>
            <a:off x="791563" y="1297976"/>
            <a:ext cx="365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714" name="Google Shape;1714;p25"/>
          <p:cNvSpPr txBox="1">
            <a:spLocks noGrp="1"/>
          </p:cNvSpPr>
          <p:nvPr>
            <p:ph type="title" idx="2" hasCustomPrompt="1"/>
          </p:nvPr>
        </p:nvSpPr>
        <p:spPr>
          <a:xfrm>
            <a:off x="4694838" y="692375"/>
            <a:ext cx="3657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5" name="Google Shape;1715;p25"/>
          <p:cNvSpPr txBox="1">
            <a:spLocks noGrp="1"/>
          </p:cNvSpPr>
          <p:nvPr>
            <p:ph type="subTitle" idx="3"/>
          </p:nvPr>
        </p:nvSpPr>
        <p:spPr>
          <a:xfrm>
            <a:off x="4694838" y="1310696"/>
            <a:ext cx="365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716" name="Google Shape;1716;p25"/>
          <p:cNvSpPr txBox="1">
            <a:spLocks noGrp="1"/>
          </p:cNvSpPr>
          <p:nvPr>
            <p:ph type="title" idx="4" hasCustomPrompt="1"/>
          </p:nvPr>
        </p:nvSpPr>
        <p:spPr>
          <a:xfrm>
            <a:off x="2286000" y="2491375"/>
            <a:ext cx="4572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7" name="Google Shape;1717;p25"/>
          <p:cNvSpPr txBox="1">
            <a:spLocks noGrp="1"/>
          </p:cNvSpPr>
          <p:nvPr>
            <p:ph type="subTitle" idx="5"/>
          </p:nvPr>
        </p:nvSpPr>
        <p:spPr>
          <a:xfrm>
            <a:off x="2286000" y="3122401"/>
            <a:ext cx="457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grpSp>
        <p:nvGrpSpPr>
          <p:cNvPr id="1718" name="Google Shape;1718;p25"/>
          <p:cNvGrpSpPr/>
          <p:nvPr/>
        </p:nvGrpSpPr>
        <p:grpSpPr>
          <a:xfrm>
            <a:off x="7189524" y="4692063"/>
            <a:ext cx="2749703" cy="122913"/>
            <a:chOff x="5024149" y="4918613"/>
            <a:chExt cx="2749703" cy="122913"/>
          </a:xfrm>
        </p:grpSpPr>
        <p:sp>
          <p:nvSpPr>
            <p:cNvPr id="1719" name="Google Shape;1719;p25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5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5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5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5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5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5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5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5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5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5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5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5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5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5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5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5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5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5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5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5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5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25"/>
          <p:cNvGrpSpPr/>
          <p:nvPr/>
        </p:nvGrpSpPr>
        <p:grpSpPr>
          <a:xfrm>
            <a:off x="-839676" y="4692063"/>
            <a:ext cx="2749703" cy="122913"/>
            <a:chOff x="5024149" y="4918613"/>
            <a:chExt cx="2749703" cy="122913"/>
          </a:xfrm>
        </p:grpSpPr>
        <p:sp>
          <p:nvSpPr>
            <p:cNvPr id="1750" name="Google Shape;1750;p25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5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5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5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5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5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5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5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5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5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5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5"/>
          <p:cNvSpPr/>
          <p:nvPr/>
        </p:nvSpPr>
        <p:spPr>
          <a:xfrm flipH="1">
            <a:off x="-839675" y="4950300"/>
            <a:ext cx="2926800" cy="365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25"/>
          <p:cNvSpPr/>
          <p:nvPr/>
        </p:nvSpPr>
        <p:spPr>
          <a:xfrm>
            <a:off x="7042100" y="4950300"/>
            <a:ext cx="2926800" cy="365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6"/>
          <p:cNvSpPr txBox="1">
            <a:spLocks noGrp="1"/>
          </p:cNvSpPr>
          <p:nvPr>
            <p:ph type="title" hasCustomPrompt="1"/>
          </p:nvPr>
        </p:nvSpPr>
        <p:spPr>
          <a:xfrm>
            <a:off x="1325650" y="123130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4" name="Google Shape;1784;p26"/>
          <p:cNvSpPr txBox="1">
            <a:spLocks noGrp="1"/>
          </p:cNvSpPr>
          <p:nvPr>
            <p:ph type="subTitle" idx="1"/>
          </p:nvPr>
        </p:nvSpPr>
        <p:spPr>
          <a:xfrm>
            <a:off x="882100" y="3562500"/>
            <a:ext cx="22860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785" name="Google Shape;1785;p26"/>
          <p:cNvSpPr txBox="1">
            <a:spLocks noGrp="1"/>
          </p:cNvSpPr>
          <p:nvPr>
            <p:ph type="subTitle" idx="2"/>
          </p:nvPr>
        </p:nvSpPr>
        <p:spPr>
          <a:xfrm>
            <a:off x="882100" y="3288600"/>
            <a:ext cx="2286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786" name="Google Shape;1786;p26"/>
          <p:cNvSpPr txBox="1">
            <a:spLocks noGrp="1"/>
          </p:cNvSpPr>
          <p:nvPr>
            <p:ph type="title" idx="3" hasCustomPrompt="1"/>
          </p:nvPr>
        </p:nvSpPr>
        <p:spPr>
          <a:xfrm>
            <a:off x="3873150" y="123130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7" name="Google Shape;1787;p26"/>
          <p:cNvSpPr txBox="1">
            <a:spLocks noGrp="1"/>
          </p:cNvSpPr>
          <p:nvPr>
            <p:ph type="subTitle" idx="4"/>
          </p:nvPr>
        </p:nvSpPr>
        <p:spPr>
          <a:xfrm>
            <a:off x="3429000" y="3562500"/>
            <a:ext cx="22860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788" name="Google Shape;1788;p26"/>
          <p:cNvSpPr txBox="1">
            <a:spLocks noGrp="1"/>
          </p:cNvSpPr>
          <p:nvPr>
            <p:ph type="subTitle" idx="5"/>
          </p:nvPr>
        </p:nvSpPr>
        <p:spPr>
          <a:xfrm>
            <a:off x="3429000" y="3288600"/>
            <a:ext cx="2286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789" name="Google Shape;1789;p26"/>
          <p:cNvSpPr txBox="1">
            <a:spLocks noGrp="1"/>
          </p:cNvSpPr>
          <p:nvPr>
            <p:ph type="title" idx="6" hasCustomPrompt="1"/>
          </p:nvPr>
        </p:nvSpPr>
        <p:spPr>
          <a:xfrm>
            <a:off x="6420050" y="123130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0" name="Google Shape;1790;p26"/>
          <p:cNvSpPr txBox="1">
            <a:spLocks noGrp="1"/>
          </p:cNvSpPr>
          <p:nvPr>
            <p:ph type="subTitle" idx="7"/>
          </p:nvPr>
        </p:nvSpPr>
        <p:spPr>
          <a:xfrm>
            <a:off x="5975900" y="3562500"/>
            <a:ext cx="22860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1791" name="Google Shape;1791;p26"/>
          <p:cNvSpPr txBox="1">
            <a:spLocks noGrp="1"/>
          </p:cNvSpPr>
          <p:nvPr>
            <p:ph type="subTitle" idx="8"/>
          </p:nvPr>
        </p:nvSpPr>
        <p:spPr>
          <a:xfrm>
            <a:off x="5975900" y="3288600"/>
            <a:ext cx="2286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792" name="Google Shape;1792;p2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26"/>
          <p:cNvSpPr/>
          <p:nvPr/>
        </p:nvSpPr>
        <p:spPr>
          <a:xfrm>
            <a:off x="781232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4" name="Google Shape;1794;p26"/>
          <p:cNvGrpSpPr/>
          <p:nvPr/>
        </p:nvGrpSpPr>
        <p:grpSpPr>
          <a:xfrm>
            <a:off x="4961549" y="4938638"/>
            <a:ext cx="2749703" cy="122913"/>
            <a:chOff x="5024149" y="4918613"/>
            <a:chExt cx="2749703" cy="122913"/>
          </a:xfrm>
        </p:grpSpPr>
        <p:sp>
          <p:nvSpPr>
            <p:cNvPr id="1795" name="Google Shape;1795;p26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6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6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6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6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6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6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6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6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6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6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26"/>
          <p:cNvGrpSpPr/>
          <p:nvPr/>
        </p:nvGrpSpPr>
        <p:grpSpPr>
          <a:xfrm>
            <a:off x="8082981" y="4324032"/>
            <a:ext cx="695586" cy="614618"/>
            <a:chOff x="1491900" y="512600"/>
            <a:chExt cx="971625" cy="858525"/>
          </a:xfrm>
        </p:grpSpPr>
        <p:sp>
          <p:nvSpPr>
            <p:cNvPr id="1826" name="Google Shape;1826;p26"/>
            <p:cNvSpPr/>
            <p:nvPr/>
          </p:nvSpPr>
          <p:spPr>
            <a:xfrm>
              <a:off x="1942500" y="938450"/>
              <a:ext cx="26200" cy="432675"/>
            </a:xfrm>
            <a:custGeom>
              <a:avLst/>
              <a:gdLst/>
              <a:ahLst/>
              <a:cxnLst/>
              <a:rect l="l" t="t" r="r" b="b"/>
              <a:pathLst>
                <a:path w="1048" h="17307" extrusionOk="0">
                  <a:moveTo>
                    <a:pt x="0" y="1"/>
                  </a:moveTo>
                  <a:lnTo>
                    <a:pt x="0" y="17306"/>
                  </a:lnTo>
                  <a:lnTo>
                    <a:pt x="1047" y="1730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6"/>
            <p:cNvSpPr/>
            <p:nvPr/>
          </p:nvSpPr>
          <p:spPr>
            <a:xfrm>
              <a:off x="1871750" y="770875"/>
              <a:ext cx="166375" cy="203175"/>
            </a:xfrm>
            <a:custGeom>
              <a:avLst/>
              <a:gdLst/>
              <a:ahLst/>
              <a:cxnLst/>
              <a:rect l="l" t="t" r="r" b="b"/>
              <a:pathLst>
                <a:path w="6655" h="8127" extrusionOk="0">
                  <a:moveTo>
                    <a:pt x="3343" y="1"/>
                  </a:moveTo>
                  <a:cubicBezTo>
                    <a:pt x="3205" y="1"/>
                    <a:pt x="3068" y="73"/>
                    <a:pt x="2995" y="214"/>
                  </a:cubicBezTo>
                  <a:lnTo>
                    <a:pt x="2147" y="1819"/>
                  </a:lnTo>
                  <a:lnTo>
                    <a:pt x="650" y="539"/>
                  </a:lnTo>
                  <a:cubicBezTo>
                    <a:pt x="569" y="474"/>
                    <a:pt x="479" y="444"/>
                    <a:pt x="391" y="444"/>
                  </a:cubicBezTo>
                  <a:cubicBezTo>
                    <a:pt x="187" y="444"/>
                    <a:pt x="1" y="604"/>
                    <a:pt x="1" y="846"/>
                  </a:cubicBezTo>
                  <a:lnTo>
                    <a:pt x="1" y="4791"/>
                  </a:lnTo>
                  <a:cubicBezTo>
                    <a:pt x="1" y="6630"/>
                    <a:pt x="1481" y="8127"/>
                    <a:pt x="3319" y="8127"/>
                  </a:cubicBezTo>
                  <a:cubicBezTo>
                    <a:pt x="5158" y="8127"/>
                    <a:pt x="6655" y="6630"/>
                    <a:pt x="6655" y="4791"/>
                  </a:cubicBezTo>
                  <a:lnTo>
                    <a:pt x="6655" y="716"/>
                  </a:lnTo>
                  <a:cubicBezTo>
                    <a:pt x="6655" y="485"/>
                    <a:pt x="6458" y="330"/>
                    <a:pt x="6252" y="330"/>
                  </a:cubicBezTo>
                  <a:cubicBezTo>
                    <a:pt x="6152" y="330"/>
                    <a:pt x="6050" y="366"/>
                    <a:pt x="5967" y="448"/>
                  </a:cubicBezTo>
                  <a:lnTo>
                    <a:pt x="4691" y="1819"/>
                  </a:lnTo>
                  <a:lnTo>
                    <a:pt x="3678" y="197"/>
                  </a:lnTo>
                  <a:cubicBezTo>
                    <a:pt x="3601" y="65"/>
                    <a:pt x="3472" y="1"/>
                    <a:pt x="334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6"/>
            <p:cNvSpPr/>
            <p:nvPr/>
          </p:nvSpPr>
          <p:spPr>
            <a:xfrm>
              <a:off x="1881275" y="866750"/>
              <a:ext cx="48275" cy="83400"/>
            </a:xfrm>
            <a:custGeom>
              <a:avLst/>
              <a:gdLst/>
              <a:ahLst/>
              <a:cxnLst/>
              <a:rect l="l" t="t" r="r" b="b"/>
              <a:pathLst>
                <a:path w="1931" h="3336" extrusionOk="0">
                  <a:moveTo>
                    <a:pt x="394" y="0"/>
                  </a:moveTo>
                  <a:cubicBezTo>
                    <a:pt x="178" y="0"/>
                    <a:pt x="1" y="182"/>
                    <a:pt x="1" y="381"/>
                  </a:cubicBezTo>
                  <a:lnTo>
                    <a:pt x="1" y="814"/>
                  </a:lnTo>
                  <a:cubicBezTo>
                    <a:pt x="1" y="1770"/>
                    <a:pt x="468" y="2687"/>
                    <a:pt x="1260" y="3262"/>
                  </a:cubicBezTo>
                  <a:cubicBezTo>
                    <a:pt x="1333" y="3319"/>
                    <a:pt x="1407" y="3336"/>
                    <a:pt x="1476" y="3336"/>
                  </a:cubicBezTo>
                  <a:cubicBezTo>
                    <a:pt x="1606" y="3336"/>
                    <a:pt x="1731" y="3284"/>
                    <a:pt x="1800" y="3176"/>
                  </a:cubicBezTo>
                  <a:cubicBezTo>
                    <a:pt x="1930" y="2994"/>
                    <a:pt x="1891" y="2760"/>
                    <a:pt x="1714" y="2635"/>
                  </a:cubicBezTo>
                  <a:cubicBezTo>
                    <a:pt x="1134" y="2220"/>
                    <a:pt x="775" y="1532"/>
                    <a:pt x="775" y="814"/>
                  </a:cubicBezTo>
                  <a:lnTo>
                    <a:pt x="775" y="381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6"/>
            <p:cNvSpPr/>
            <p:nvPr/>
          </p:nvSpPr>
          <p:spPr>
            <a:xfrm>
              <a:off x="1881275" y="825325"/>
              <a:ext cx="19400" cy="32900"/>
            </a:xfrm>
            <a:custGeom>
              <a:avLst/>
              <a:gdLst/>
              <a:ahLst/>
              <a:cxnLst/>
              <a:rect l="l" t="t" r="r" b="b"/>
              <a:pathLst>
                <a:path w="776" h="1316" extrusionOk="0">
                  <a:moveTo>
                    <a:pt x="394" y="0"/>
                  </a:moveTo>
                  <a:cubicBezTo>
                    <a:pt x="178" y="0"/>
                    <a:pt x="1" y="182"/>
                    <a:pt x="1" y="377"/>
                  </a:cubicBezTo>
                  <a:lnTo>
                    <a:pt x="1" y="917"/>
                  </a:lnTo>
                  <a:cubicBezTo>
                    <a:pt x="1" y="1134"/>
                    <a:pt x="178" y="1315"/>
                    <a:pt x="394" y="1315"/>
                  </a:cubicBezTo>
                  <a:cubicBezTo>
                    <a:pt x="611" y="1315"/>
                    <a:pt x="775" y="1134"/>
                    <a:pt x="775" y="917"/>
                  </a:cubicBezTo>
                  <a:lnTo>
                    <a:pt x="775" y="377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6"/>
            <p:cNvSpPr/>
            <p:nvPr/>
          </p:nvSpPr>
          <p:spPr>
            <a:xfrm>
              <a:off x="1964675" y="984175"/>
              <a:ext cx="140075" cy="122775"/>
            </a:xfrm>
            <a:custGeom>
              <a:avLst/>
              <a:gdLst/>
              <a:ahLst/>
              <a:cxnLst/>
              <a:rect l="l" t="t" r="r" b="b"/>
              <a:pathLst>
                <a:path w="5603" h="4911" extrusionOk="0">
                  <a:moveTo>
                    <a:pt x="4357" y="0"/>
                  </a:moveTo>
                  <a:cubicBezTo>
                    <a:pt x="3621" y="0"/>
                    <a:pt x="2707" y="91"/>
                    <a:pt x="1982" y="443"/>
                  </a:cubicBezTo>
                  <a:cubicBezTo>
                    <a:pt x="576" y="1144"/>
                    <a:pt x="0" y="3130"/>
                    <a:pt x="866" y="4298"/>
                  </a:cubicBezTo>
                  <a:cubicBezTo>
                    <a:pt x="883" y="4319"/>
                    <a:pt x="900" y="4337"/>
                    <a:pt x="918" y="4354"/>
                  </a:cubicBezTo>
                  <a:cubicBezTo>
                    <a:pt x="1336" y="4731"/>
                    <a:pt x="1896" y="4911"/>
                    <a:pt x="2473" y="4911"/>
                  </a:cubicBezTo>
                  <a:cubicBezTo>
                    <a:pt x="3385" y="4911"/>
                    <a:pt x="4340" y="4461"/>
                    <a:pt x="4846" y="3632"/>
                  </a:cubicBezTo>
                  <a:cubicBezTo>
                    <a:pt x="5603" y="2442"/>
                    <a:pt x="5603" y="603"/>
                    <a:pt x="5603" y="136"/>
                  </a:cubicBezTo>
                  <a:lnTo>
                    <a:pt x="5603" y="80"/>
                  </a:lnTo>
                  <a:lnTo>
                    <a:pt x="5551" y="80"/>
                  </a:lnTo>
                  <a:cubicBezTo>
                    <a:pt x="5352" y="50"/>
                    <a:pt x="4903" y="0"/>
                    <a:pt x="435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6"/>
            <p:cNvSpPr/>
            <p:nvPr/>
          </p:nvSpPr>
          <p:spPr>
            <a:xfrm>
              <a:off x="2016900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2000" y="0"/>
                  </a:moveTo>
                  <a:cubicBezTo>
                    <a:pt x="1822" y="0"/>
                    <a:pt x="1641" y="17"/>
                    <a:pt x="1481" y="35"/>
                  </a:cubicBezTo>
                  <a:cubicBezTo>
                    <a:pt x="940" y="74"/>
                    <a:pt x="486" y="182"/>
                    <a:pt x="126" y="359"/>
                  </a:cubicBezTo>
                  <a:cubicBezTo>
                    <a:pt x="36" y="415"/>
                    <a:pt x="1" y="524"/>
                    <a:pt x="36" y="614"/>
                  </a:cubicBezTo>
                  <a:cubicBezTo>
                    <a:pt x="75" y="666"/>
                    <a:pt x="126" y="701"/>
                    <a:pt x="200" y="701"/>
                  </a:cubicBezTo>
                  <a:lnTo>
                    <a:pt x="217" y="701"/>
                  </a:lnTo>
                  <a:cubicBezTo>
                    <a:pt x="235" y="701"/>
                    <a:pt x="252" y="701"/>
                    <a:pt x="291" y="684"/>
                  </a:cubicBezTo>
                  <a:cubicBezTo>
                    <a:pt x="615" y="541"/>
                    <a:pt x="1009" y="433"/>
                    <a:pt x="1498" y="398"/>
                  </a:cubicBezTo>
                  <a:cubicBezTo>
                    <a:pt x="1658" y="377"/>
                    <a:pt x="1822" y="377"/>
                    <a:pt x="2000" y="377"/>
                  </a:cubicBezTo>
                  <a:lnTo>
                    <a:pt x="2091" y="377"/>
                  </a:lnTo>
                  <a:cubicBezTo>
                    <a:pt x="2199" y="377"/>
                    <a:pt x="2290" y="290"/>
                    <a:pt x="2290" y="199"/>
                  </a:cubicBezTo>
                  <a:cubicBezTo>
                    <a:pt x="2290" y="91"/>
                    <a:pt x="2199" y="17"/>
                    <a:pt x="2108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6"/>
            <p:cNvSpPr/>
            <p:nvPr/>
          </p:nvSpPr>
          <p:spPr>
            <a:xfrm>
              <a:off x="1806425" y="984175"/>
              <a:ext cx="140650" cy="122775"/>
            </a:xfrm>
            <a:custGeom>
              <a:avLst/>
              <a:gdLst/>
              <a:ahLst/>
              <a:cxnLst/>
              <a:rect l="l" t="t" r="r" b="b"/>
              <a:pathLst>
                <a:path w="5626" h="4911" extrusionOk="0">
                  <a:moveTo>
                    <a:pt x="1252" y="0"/>
                  </a:moveTo>
                  <a:cubicBezTo>
                    <a:pt x="705" y="0"/>
                    <a:pt x="256" y="50"/>
                    <a:pt x="57" y="80"/>
                  </a:cubicBezTo>
                  <a:lnTo>
                    <a:pt x="18" y="80"/>
                  </a:lnTo>
                  <a:lnTo>
                    <a:pt x="18" y="136"/>
                  </a:lnTo>
                  <a:cubicBezTo>
                    <a:pt x="1" y="603"/>
                    <a:pt x="1" y="2442"/>
                    <a:pt x="758" y="3632"/>
                  </a:cubicBezTo>
                  <a:cubicBezTo>
                    <a:pt x="1267" y="4461"/>
                    <a:pt x="2221" y="4911"/>
                    <a:pt x="3137" y="4911"/>
                  </a:cubicBezTo>
                  <a:cubicBezTo>
                    <a:pt x="3716" y="4911"/>
                    <a:pt x="4281" y="4731"/>
                    <a:pt x="4708" y="4354"/>
                  </a:cubicBezTo>
                  <a:cubicBezTo>
                    <a:pt x="4708" y="4337"/>
                    <a:pt x="4743" y="4319"/>
                    <a:pt x="4743" y="4298"/>
                  </a:cubicBezTo>
                  <a:cubicBezTo>
                    <a:pt x="5625" y="3130"/>
                    <a:pt x="5050" y="1144"/>
                    <a:pt x="3626" y="443"/>
                  </a:cubicBezTo>
                  <a:cubicBezTo>
                    <a:pt x="2902" y="91"/>
                    <a:pt x="1988" y="0"/>
                    <a:pt x="125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6"/>
            <p:cNvSpPr/>
            <p:nvPr/>
          </p:nvSpPr>
          <p:spPr>
            <a:xfrm>
              <a:off x="1837575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178" y="0"/>
                  </a:moveTo>
                  <a:cubicBezTo>
                    <a:pt x="70" y="17"/>
                    <a:pt x="1" y="91"/>
                    <a:pt x="1" y="199"/>
                  </a:cubicBezTo>
                  <a:cubicBezTo>
                    <a:pt x="1" y="290"/>
                    <a:pt x="70" y="377"/>
                    <a:pt x="178" y="377"/>
                  </a:cubicBezTo>
                  <a:lnTo>
                    <a:pt x="269" y="377"/>
                  </a:lnTo>
                  <a:cubicBezTo>
                    <a:pt x="451" y="377"/>
                    <a:pt x="611" y="377"/>
                    <a:pt x="775" y="398"/>
                  </a:cubicBezTo>
                  <a:cubicBezTo>
                    <a:pt x="1260" y="433"/>
                    <a:pt x="1675" y="541"/>
                    <a:pt x="2000" y="684"/>
                  </a:cubicBezTo>
                  <a:cubicBezTo>
                    <a:pt x="2017" y="701"/>
                    <a:pt x="2034" y="701"/>
                    <a:pt x="2073" y="701"/>
                  </a:cubicBezTo>
                  <a:cubicBezTo>
                    <a:pt x="2142" y="701"/>
                    <a:pt x="2216" y="666"/>
                    <a:pt x="2233" y="614"/>
                  </a:cubicBezTo>
                  <a:cubicBezTo>
                    <a:pt x="2289" y="524"/>
                    <a:pt x="2251" y="415"/>
                    <a:pt x="2164" y="359"/>
                  </a:cubicBezTo>
                  <a:cubicBezTo>
                    <a:pt x="1783" y="182"/>
                    <a:pt x="1333" y="74"/>
                    <a:pt x="810" y="35"/>
                  </a:cubicBezTo>
                  <a:cubicBezTo>
                    <a:pt x="628" y="17"/>
                    <a:pt x="451" y="0"/>
                    <a:pt x="269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6"/>
            <p:cNvSpPr/>
            <p:nvPr/>
          </p:nvSpPr>
          <p:spPr>
            <a:xfrm>
              <a:off x="22147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6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6"/>
            <p:cNvSpPr/>
            <p:nvPr/>
          </p:nvSpPr>
          <p:spPr>
            <a:xfrm>
              <a:off x="2229125" y="555375"/>
              <a:ext cx="128075" cy="105950"/>
            </a:xfrm>
            <a:custGeom>
              <a:avLst/>
              <a:gdLst/>
              <a:ahLst/>
              <a:cxnLst/>
              <a:rect l="l" t="t" r="r" b="b"/>
              <a:pathLst>
                <a:path w="5123" h="4238" extrusionOk="0">
                  <a:moveTo>
                    <a:pt x="3719" y="1"/>
                  </a:moveTo>
                  <a:cubicBezTo>
                    <a:pt x="3459" y="1"/>
                    <a:pt x="3199" y="82"/>
                    <a:pt x="2977" y="250"/>
                  </a:cubicBezTo>
                  <a:lnTo>
                    <a:pt x="649" y="2020"/>
                  </a:lnTo>
                  <a:cubicBezTo>
                    <a:pt x="109" y="2435"/>
                    <a:pt x="0" y="3210"/>
                    <a:pt x="416" y="3751"/>
                  </a:cubicBezTo>
                  <a:cubicBezTo>
                    <a:pt x="660" y="4069"/>
                    <a:pt x="1029" y="4237"/>
                    <a:pt x="1401" y="4237"/>
                  </a:cubicBezTo>
                  <a:cubicBezTo>
                    <a:pt x="1662" y="4237"/>
                    <a:pt x="1924" y="4155"/>
                    <a:pt x="2146" y="3984"/>
                  </a:cubicBezTo>
                  <a:lnTo>
                    <a:pt x="4474" y="2219"/>
                  </a:lnTo>
                  <a:cubicBezTo>
                    <a:pt x="5015" y="1804"/>
                    <a:pt x="5123" y="1029"/>
                    <a:pt x="4707" y="488"/>
                  </a:cubicBezTo>
                  <a:cubicBezTo>
                    <a:pt x="4462" y="169"/>
                    <a:pt x="4092" y="1"/>
                    <a:pt x="37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6"/>
            <p:cNvSpPr/>
            <p:nvPr/>
          </p:nvSpPr>
          <p:spPr>
            <a:xfrm>
              <a:off x="2242650" y="626075"/>
              <a:ext cx="135750" cy="63650"/>
            </a:xfrm>
            <a:custGeom>
              <a:avLst/>
              <a:gdLst/>
              <a:ahLst/>
              <a:cxnLst/>
              <a:rect l="l" t="t" r="r" b="b"/>
              <a:pathLst>
                <a:path w="5430" h="2546" extrusionOk="0">
                  <a:moveTo>
                    <a:pt x="4181" y="1"/>
                  </a:moveTo>
                  <a:cubicBezTo>
                    <a:pt x="4170" y="1"/>
                    <a:pt x="4160" y="1"/>
                    <a:pt x="4149" y="1"/>
                  </a:cubicBezTo>
                  <a:lnTo>
                    <a:pt x="1229" y="75"/>
                  </a:lnTo>
                  <a:cubicBezTo>
                    <a:pt x="541" y="92"/>
                    <a:pt x="0" y="650"/>
                    <a:pt x="22" y="1338"/>
                  </a:cubicBezTo>
                  <a:cubicBezTo>
                    <a:pt x="39" y="2011"/>
                    <a:pt x="597" y="2545"/>
                    <a:pt x="1266" y="2545"/>
                  </a:cubicBezTo>
                  <a:cubicBezTo>
                    <a:pt x="1277" y="2545"/>
                    <a:pt x="1287" y="2545"/>
                    <a:pt x="1298" y="2545"/>
                  </a:cubicBezTo>
                  <a:lnTo>
                    <a:pt x="4218" y="2471"/>
                  </a:lnTo>
                  <a:cubicBezTo>
                    <a:pt x="4906" y="2454"/>
                    <a:pt x="5430" y="1896"/>
                    <a:pt x="5430" y="1208"/>
                  </a:cubicBezTo>
                  <a:cubicBezTo>
                    <a:pt x="5408" y="535"/>
                    <a:pt x="4851" y="1"/>
                    <a:pt x="4181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6"/>
            <p:cNvSpPr/>
            <p:nvPr/>
          </p:nvSpPr>
          <p:spPr>
            <a:xfrm>
              <a:off x="2230525" y="656550"/>
              <a:ext cx="130250" cy="103625"/>
            </a:xfrm>
            <a:custGeom>
              <a:avLst/>
              <a:gdLst/>
              <a:ahLst/>
              <a:cxnLst/>
              <a:rect l="l" t="t" r="r" b="b"/>
              <a:pathLst>
                <a:path w="5210" h="4145" extrusionOk="0">
                  <a:moveTo>
                    <a:pt x="1400" y="1"/>
                  </a:moveTo>
                  <a:cubicBezTo>
                    <a:pt x="1009" y="1"/>
                    <a:pt x="622" y="187"/>
                    <a:pt x="377" y="530"/>
                  </a:cubicBezTo>
                  <a:cubicBezTo>
                    <a:pt x="1" y="1110"/>
                    <a:pt x="143" y="1867"/>
                    <a:pt x="701" y="2260"/>
                  </a:cubicBezTo>
                  <a:lnTo>
                    <a:pt x="3103" y="3922"/>
                  </a:lnTo>
                  <a:cubicBezTo>
                    <a:pt x="3317" y="4073"/>
                    <a:pt x="3563" y="4145"/>
                    <a:pt x="3807" y="4145"/>
                  </a:cubicBezTo>
                  <a:cubicBezTo>
                    <a:pt x="4199" y="4145"/>
                    <a:pt x="4588" y="3959"/>
                    <a:pt x="4833" y="3615"/>
                  </a:cubicBezTo>
                  <a:cubicBezTo>
                    <a:pt x="5210" y="3039"/>
                    <a:pt x="5067" y="2282"/>
                    <a:pt x="4509" y="1884"/>
                  </a:cubicBezTo>
                  <a:lnTo>
                    <a:pt x="2108" y="227"/>
                  </a:lnTo>
                  <a:cubicBezTo>
                    <a:pt x="1893" y="74"/>
                    <a:pt x="1645" y="1"/>
                    <a:pt x="1400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6"/>
            <p:cNvSpPr/>
            <p:nvPr/>
          </p:nvSpPr>
          <p:spPr>
            <a:xfrm>
              <a:off x="2207050" y="674925"/>
              <a:ext cx="93800" cy="130625"/>
            </a:xfrm>
            <a:custGeom>
              <a:avLst/>
              <a:gdLst/>
              <a:ahLst/>
              <a:cxnLst/>
              <a:rect l="l" t="t" r="r" b="b"/>
              <a:pathLst>
                <a:path w="3752" h="5225" extrusionOk="0">
                  <a:moveTo>
                    <a:pt x="1383" y="1"/>
                  </a:moveTo>
                  <a:cubicBezTo>
                    <a:pt x="1248" y="1"/>
                    <a:pt x="1110" y="22"/>
                    <a:pt x="974" y="67"/>
                  </a:cubicBezTo>
                  <a:cubicBezTo>
                    <a:pt x="325" y="301"/>
                    <a:pt x="1" y="1006"/>
                    <a:pt x="217" y="1655"/>
                  </a:cubicBezTo>
                  <a:lnTo>
                    <a:pt x="1191" y="4394"/>
                  </a:lnTo>
                  <a:cubicBezTo>
                    <a:pt x="1374" y="4904"/>
                    <a:pt x="1850" y="5224"/>
                    <a:pt x="2351" y="5224"/>
                  </a:cubicBezTo>
                  <a:cubicBezTo>
                    <a:pt x="2488" y="5224"/>
                    <a:pt x="2626" y="5201"/>
                    <a:pt x="2761" y="5151"/>
                  </a:cubicBezTo>
                  <a:cubicBezTo>
                    <a:pt x="3410" y="4935"/>
                    <a:pt x="3752" y="4229"/>
                    <a:pt x="3518" y="3580"/>
                  </a:cubicBezTo>
                  <a:lnTo>
                    <a:pt x="2562" y="825"/>
                  </a:lnTo>
                  <a:cubicBezTo>
                    <a:pt x="2377" y="311"/>
                    <a:pt x="1897" y="1"/>
                    <a:pt x="138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6"/>
            <p:cNvSpPr/>
            <p:nvPr/>
          </p:nvSpPr>
          <p:spPr>
            <a:xfrm>
              <a:off x="2156125" y="675675"/>
              <a:ext cx="90225" cy="131675"/>
            </a:xfrm>
            <a:custGeom>
              <a:avLst/>
              <a:gdLst/>
              <a:ahLst/>
              <a:cxnLst/>
              <a:rect l="l" t="t" r="r" b="b"/>
              <a:pathLst>
                <a:path w="3609" h="5267" extrusionOk="0">
                  <a:moveTo>
                    <a:pt x="2217" y="0"/>
                  </a:moveTo>
                  <a:cubicBezTo>
                    <a:pt x="1688" y="0"/>
                    <a:pt x="1195" y="342"/>
                    <a:pt x="1047" y="885"/>
                  </a:cubicBezTo>
                  <a:lnTo>
                    <a:pt x="199" y="3680"/>
                  </a:lnTo>
                  <a:cubicBezTo>
                    <a:pt x="0" y="4329"/>
                    <a:pt x="381" y="5030"/>
                    <a:pt x="1030" y="5212"/>
                  </a:cubicBezTo>
                  <a:cubicBezTo>
                    <a:pt x="1153" y="5249"/>
                    <a:pt x="1277" y="5266"/>
                    <a:pt x="1398" y="5266"/>
                  </a:cubicBezTo>
                  <a:cubicBezTo>
                    <a:pt x="1932" y="5266"/>
                    <a:pt x="2416" y="4924"/>
                    <a:pt x="2579" y="4381"/>
                  </a:cubicBezTo>
                  <a:lnTo>
                    <a:pt x="3409" y="1586"/>
                  </a:lnTo>
                  <a:cubicBezTo>
                    <a:pt x="3608" y="937"/>
                    <a:pt x="3228" y="254"/>
                    <a:pt x="2579" y="55"/>
                  </a:cubicBezTo>
                  <a:cubicBezTo>
                    <a:pt x="2459" y="18"/>
                    <a:pt x="2337" y="0"/>
                    <a:pt x="221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6"/>
            <p:cNvSpPr/>
            <p:nvPr/>
          </p:nvSpPr>
          <p:spPr>
            <a:xfrm>
              <a:off x="2093925" y="658600"/>
              <a:ext cx="128075" cy="106075"/>
            </a:xfrm>
            <a:custGeom>
              <a:avLst/>
              <a:gdLst/>
              <a:ahLst/>
              <a:cxnLst/>
              <a:rect l="l" t="t" r="r" b="b"/>
              <a:pathLst>
                <a:path w="5123" h="4243" extrusionOk="0">
                  <a:moveTo>
                    <a:pt x="3722" y="0"/>
                  </a:moveTo>
                  <a:cubicBezTo>
                    <a:pt x="3461" y="0"/>
                    <a:pt x="3199" y="82"/>
                    <a:pt x="2977" y="253"/>
                  </a:cubicBezTo>
                  <a:lnTo>
                    <a:pt x="649" y="2018"/>
                  </a:lnTo>
                  <a:cubicBezTo>
                    <a:pt x="109" y="2434"/>
                    <a:pt x="0" y="3208"/>
                    <a:pt x="416" y="3766"/>
                  </a:cubicBezTo>
                  <a:cubicBezTo>
                    <a:pt x="657" y="4080"/>
                    <a:pt x="1018" y="4242"/>
                    <a:pt x="1385" y="4242"/>
                  </a:cubicBezTo>
                  <a:cubicBezTo>
                    <a:pt x="1651" y="4242"/>
                    <a:pt x="1919" y="4157"/>
                    <a:pt x="2146" y="3983"/>
                  </a:cubicBezTo>
                  <a:lnTo>
                    <a:pt x="4474" y="2217"/>
                  </a:lnTo>
                  <a:cubicBezTo>
                    <a:pt x="5015" y="1802"/>
                    <a:pt x="5123" y="1028"/>
                    <a:pt x="4707" y="487"/>
                  </a:cubicBezTo>
                  <a:cubicBezTo>
                    <a:pt x="4463" y="168"/>
                    <a:pt x="4094" y="0"/>
                    <a:pt x="372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6"/>
            <p:cNvSpPr/>
            <p:nvPr/>
          </p:nvSpPr>
          <p:spPr>
            <a:xfrm>
              <a:off x="2072825" y="630200"/>
              <a:ext cx="135675" cy="63525"/>
            </a:xfrm>
            <a:custGeom>
              <a:avLst/>
              <a:gdLst/>
              <a:ahLst/>
              <a:cxnLst/>
              <a:rect l="l" t="t" r="r" b="b"/>
              <a:pathLst>
                <a:path w="5427" h="2541" extrusionOk="0">
                  <a:moveTo>
                    <a:pt x="4177" y="0"/>
                  </a:moveTo>
                  <a:cubicBezTo>
                    <a:pt x="4167" y="0"/>
                    <a:pt x="4156" y="0"/>
                    <a:pt x="4145" y="0"/>
                  </a:cubicBezTo>
                  <a:lnTo>
                    <a:pt x="1225" y="70"/>
                  </a:lnTo>
                  <a:cubicBezTo>
                    <a:pt x="542" y="91"/>
                    <a:pt x="1" y="649"/>
                    <a:pt x="18" y="1333"/>
                  </a:cubicBezTo>
                  <a:cubicBezTo>
                    <a:pt x="35" y="2006"/>
                    <a:pt x="576" y="2540"/>
                    <a:pt x="1245" y="2540"/>
                  </a:cubicBezTo>
                  <a:cubicBezTo>
                    <a:pt x="1256" y="2540"/>
                    <a:pt x="1266" y="2540"/>
                    <a:pt x="1277" y="2540"/>
                  </a:cubicBezTo>
                  <a:lnTo>
                    <a:pt x="4197" y="2471"/>
                  </a:lnTo>
                  <a:cubicBezTo>
                    <a:pt x="4885" y="2449"/>
                    <a:pt x="5426" y="1891"/>
                    <a:pt x="5409" y="1207"/>
                  </a:cubicBezTo>
                  <a:cubicBezTo>
                    <a:pt x="5387" y="535"/>
                    <a:pt x="4846" y="0"/>
                    <a:pt x="417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6"/>
            <p:cNvSpPr/>
            <p:nvPr/>
          </p:nvSpPr>
          <p:spPr>
            <a:xfrm>
              <a:off x="2090350" y="560000"/>
              <a:ext cx="130675" cy="103325"/>
            </a:xfrm>
            <a:custGeom>
              <a:avLst/>
              <a:gdLst/>
              <a:ahLst/>
              <a:cxnLst/>
              <a:rect l="l" t="t" r="r" b="b"/>
              <a:pathLst>
                <a:path w="5227" h="4133" extrusionOk="0">
                  <a:moveTo>
                    <a:pt x="1419" y="1"/>
                  </a:moveTo>
                  <a:cubicBezTo>
                    <a:pt x="1023" y="1"/>
                    <a:pt x="633" y="189"/>
                    <a:pt x="399" y="537"/>
                  </a:cubicBezTo>
                  <a:cubicBezTo>
                    <a:pt x="1" y="1095"/>
                    <a:pt x="143" y="1870"/>
                    <a:pt x="706" y="2250"/>
                  </a:cubicBezTo>
                  <a:lnTo>
                    <a:pt x="3120" y="3907"/>
                  </a:lnTo>
                  <a:cubicBezTo>
                    <a:pt x="3334" y="4060"/>
                    <a:pt x="3577" y="4132"/>
                    <a:pt x="3818" y="4132"/>
                  </a:cubicBezTo>
                  <a:cubicBezTo>
                    <a:pt x="4205" y="4132"/>
                    <a:pt x="4588" y="3944"/>
                    <a:pt x="4833" y="3600"/>
                  </a:cubicBezTo>
                  <a:cubicBezTo>
                    <a:pt x="5227" y="3042"/>
                    <a:pt x="5084" y="2268"/>
                    <a:pt x="4526" y="1870"/>
                  </a:cubicBezTo>
                  <a:lnTo>
                    <a:pt x="2112" y="213"/>
                  </a:lnTo>
                  <a:cubicBezTo>
                    <a:pt x="1900" y="69"/>
                    <a:pt x="1659" y="1"/>
                    <a:pt x="14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6"/>
            <p:cNvSpPr/>
            <p:nvPr/>
          </p:nvSpPr>
          <p:spPr>
            <a:xfrm>
              <a:off x="2150275" y="514325"/>
              <a:ext cx="94225" cy="130825"/>
            </a:xfrm>
            <a:custGeom>
              <a:avLst/>
              <a:gdLst/>
              <a:ahLst/>
              <a:cxnLst/>
              <a:rect l="l" t="t" r="r" b="b"/>
              <a:pathLst>
                <a:path w="3769" h="5233" extrusionOk="0">
                  <a:moveTo>
                    <a:pt x="1412" y="0"/>
                  </a:moveTo>
                  <a:cubicBezTo>
                    <a:pt x="1273" y="0"/>
                    <a:pt x="1131" y="24"/>
                    <a:pt x="991" y="75"/>
                  </a:cubicBezTo>
                  <a:cubicBezTo>
                    <a:pt x="342" y="292"/>
                    <a:pt x="0" y="1010"/>
                    <a:pt x="234" y="1642"/>
                  </a:cubicBezTo>
                  <a:lnTo>
                    <a:pt x="1207" y="4402"/>
                  </a:lnTo>
                  <a:cubicBezTo>
                    <a:pt x="1378" y="4912"/>
                    <a:pt x="1850" y="5232"/>
                    <a:pt x="2360" y="5232"/>
                  </a:cubicBezTo>
                  <a:cubicBezTo>
                    <a:pt x="2498" y="5232"/>
                    <a:pt x="2639" y="5209"/>
                    <a:pt x="2778" y="5159"/>
                  </a:cubicBezTo>
                  <a:cubicBezTo>
                    <a:pt x="3427" y="4943"/>
                    <a:pt x="3769" y="4220"/>
                    <a:pt x="3535" y="3588"/>
                  </a:cubicBezTo>
                  <a:lnTo>
                    <a:pt x="2562" y="833"/>
                  </a:lnTo>
                  <a:cubicBezTo>
                    <a:pt x="2392" y="323"/>
                    <a:pt x="1921" y="0"/>
                    <a:pt x="141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6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6"/>
            <p:cNvSpPr/>
            <p:nvPr/>
          </p:nvSpPr>
          <p:spPr>
            <a:xfrm>
              <a:off x="2166925" y="607300"/>
              <a:ext cx="117275" cy="105200"/>
            </a:xfrm>
            <a:custGeom>
              <a:avLst/>
              <a:gdLst/>
              <a:ahLst/>
              <a:cxnLst/>
              <a:rect l="l" t="t" r="r" b="b"/>
              <a:pathLst>
                <a:path w="4691" h="4208" extrusionOk="0">
                  <a:moveTo>
                    <a:pt x="2364" y="1"/>
                  </a:moveTo>
                  <a:cubicBezTo>
                    <a:pt x="1451" y="1"/>
                    <a:pt x="614" y="591"/>
                    <a:pt x="347" y="1509"/>
                  </a:cubicBezTo>
                  <a:cubicBezTo>
                    <a:pt x="1" y="2608"/>
                    <a:pt x="632" y="3780"/>
                    <a:pt x="1753" y="4122"/>
                  </a:cubicBezTo>
                  <a:cubicBezTo>
                    <a:pt x="1952" y="4180"/>
                    <a:pt x="2152" y="4208"/>
                    <a:pt x="2349" y="4208"/>
                  </a:cubicBezTo>
                  <a:cubicBezTo>
                    <a:pt x="3255" y="4208"/>
                    <a:pt x="4085" y="3623"/>
                    <a:pt x="4366" y="2716"/>
                  </a:cubicBezTo>
                  <a:cubicBezTo>
                    <a:pt x="4690" y="1600"/>
                    <a:pt x="4059" y="428"/>
                    <a:pt x="2960" y="86"/>
                  </a:cubicBezTo>
                  <a:cubicBezTo>
                    <a:pt x="2761" y="28"/>
                    <a:pt x="2561" y="1"/>
                    <a:pt x="2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6"/>
            <p:cNvSpPr/>
            <p:nvPr/>
          </p:nvSpPr>
          <p:spPr>
            <a:xfrm>
              <a:off x="2227825" y="817125"/>
              <a:ext cx="231700" cy="176500"/>
            </a:xfrm>
            <a:custGeom>
              <a:avLst/>
              <a:gdLst/>
              <a:ahLst/>
              <a:cxnLst/>
              <a:rect l="l" t="t" r="r" b="b"/>
              <a:pathLst>
                <a:path w="9268" h="7060" extrusionOk="0">
                  <a:moveTo>
                    <a:pt x="7780" y="0"/>
                  </a:moveTo>
                  <a:cubicBezTo>
                    <a:pt x="6547" y="0"/>
                    <a:pt x="4745" y="205"/>
                    <a:pt x="2903" y="1137"/>
                  </a:cubicBezTo>
                  <a:cubicBezTo>
                    <a:pt x="0" y="2600"/>
                    <a:pt x="1424" y="5053"/>
                    <a:pt x="1805" y="5611"/>
                  </a:cubicBezTo>
                  <a:cubicBezTo>
                    <a:pt x="1805" y="5611"/>
                    <a:pt x="1822" y="5645"/>
                    <a:pt x="1839" y="5680"/>
                  </a:cubicBezTo>
                  <a:cubicBezTo>
                    <a:pt x="1874" y="5719"/>
                    <a:pt x="1891" y="5736"/>
                    <a:pt x="1891" y="5736"/>
                  </a:cubicBezTo>
                  <a:cubicBezTo>
                    <a:pt x="2172" y="6076"/>
                    <a:pt x="3099" y="7060"/>
                    <a:pt x="4320" y="7060"/>
                  </a:cubicBezTo>
                  <a:cubicBezTo>
                    <a:pt x="4981" y="7060"/>
                    <a:pt x="5729" y="6771"/>
                    <a:pt x="6507" y="5935"/>
                  </a:cubicBezTo>
                  <a:cubicBezTo>
                    <a:pt x="8653" y="3625"/>
                    <a:pt x="9159" y="960"/>
                    <a:pt x="9246" y="220"/>
                  </a:cubicBezTo>
                  <a:cubicBezTo>
                    <a:pt x="9246" y="220"/>
                    <a:pt x="9268" y="129"/>
                    <a:pt x="9268" y="112"/>
                  </a:cubicBezTo>
                  <a:lnTo>
                    <a:pt x="9177" y="95"/>
                  </a:lnTo>
                  <a:cubicBezTo>
                    <a:pt x="8921" y="57"/>
                    <a:pt x="8430" y="0"/>
                    <a:pt x="778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6"/>
            <p:cNvSpPr/>
            <p:nvPr/>
          </p:nvSpPr>
          <p:spPr>
            <a:xfrm>
              <a:off x="2280500" y="835425"/>
              <a:ext cx="158250" cy="118850"/>
            </a:xfrm>
            <a:custGeom>
              <a:avLst/>
              <a:gdLst/>
              <a:ahLst/>
              <a:cxnLst/>
              <a:rect l="l" t="t" r="r" b="b"/>
              <a:pathLst>
                <a:path w="6330" h="4754" extrusionOk="0">
                  <a:moveTo>
                    <a:pt x="6231" y="0"/>
                  </a:moveTo>
                  <a:cubicBezTo>
                    <a:pt x="6211" y="0"/>
                    <a:pt x="6189" y="4"/>
                    <a:pt x="6166" y="12"/>
                  </a:cubicBezTo>
                  <a:lnTo>
                    <a:pt x="57" y="4606"/>
                  </a:lnTo>
                  <a:cubicBezTo>
                    <a:pt x="22" y="4623"/>
                    <a:pt x="0" y="4680"/>
                    <a:pt x="39" y="4714"/>
                  </a:cubicBezTo>
                  <a:cubicBezTo>
                    <a:pt x="57" y="4753"/>
                    <a:pt x="74" y="4753"/>
                    <a:pt x="109" y="4753"/>
                  </a:cubicBezTo>
                  <a:cubicBezTo>
                    <a:pt x="130" y="4753"/>
                    <a:pt x="147" y="4753"/>
                    <a:pt x="165" y="4732"/>
                  </a:cubicBezTo>
                  <a:lnTo>
                    <a:pt x="6274" y="154"/>
                  </a:lnTo>
                  <a:cubicBezTo>
                    <a:pt x="6313" y="120"/>
                    <a:pt x="6330" y="63"/>
                    <a:pt x="6295" y="29"/>
                  </a:cubicBezTo>
                  <a:cubicBezTo>
                    <a:pt x="6283" y="9"/>
                    <a:pt x="6260" y="0"/>
                    <a:pt x="6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6"/>
            <p:cNvSpPr/>
            <p:nvPr/>
          </p:nvSpPr>
          <p:spPr>
            <a:xfrm>
              <a:off x="2345400" y="851500"/>
              <a:ext cx="5975" cy="54525"/>
            </a:xfrm>
            <a:custGeom>
              <a:avLst/>
              <a:gdLst/>
              <a:ahLst/>
              <a:cxnLst/>
              <a:rect l="l" t="t" r="r" b="b"/>
              <a:pathLst>
                <a:path w="239" h="2181" extrusionOk="0">
                  <a:moveTo>
                    <a:pt x="165" y="0"/>
                  </a:moveTo>
                  <a:cubicBezTo>
                    <a:pt x="108" y="0"/>
                    <a:pt x="74" y="35"/>
                    <a:pt x="74" y="87"/>
                  </a:cubicBezTo>
                  <a:lnTo>
                    <a:pt x="0" y="2090"/>
                  </a:lnTo>
                  <a:cubicBezTo>
                    <a:pt x="0" y="2142"/>
                    <a:pt x="39" y="2181"/>
                    <a:pt x="91" y="2181"/>
                  </a:cubicBezTo>
                  <a:cubicBezTo>
                    <a:pt x="147" y="2181"/>
                    <a:pt x="182" y="2142"/>
                    <a:pt x="182" y="2090"/>
                  </a:cubicBezTo>
                  <a:lnTo>
                    <a:pt x="238" y="87"/>
                  </a:lnTo>
                  <a:cubicBezTo>
                    <a:pt x="238" y="35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6"/>
            <p:cNvSpPr/>
            <p:nvPr/>
          </p:nvSpPr>
          <p:spPr>
            <a:xfrm>
              <a:off x="2301275" y="884800"/>
              <a:ext cx="5850" cy="54550"/>
            </a:xfrm>
            <a:custGeom>
              <a:avLst/>
              <a:gdLst/>
              <a:ahLst/>
              <a:cxnLst/>
              <a:rect l="l" t="t" r="r" b="b"/>
              <a:pathLst>
                <a:path w="234" h="2182" extrusionOk="0">
                  <a:moveTo>
                    <a:pt x="143" y="1"/>
                  </a:moveTo>
                  <a:cubicBezTo>
                    <a:pt x="108" y="1"/>
                    <a:pt x="74" y="35"/>
                    <a:pt x="56" y="74"/>
                  </a:cubicBezTo>
                  <a:lnTo>
                    <a:pt x="0" y="2090"/>
                  </a:lnTo>
                  <a:cubicBezTo>
                    <a:pt x="0" y="2129"/>
                    <a:pt x="35" y="2181"/>
                    <a:pt x="91" y="2181"/>
                  </a:cubicBezTo>
                  <a:cubicBezTo>
                    <a:pt x="126" y="2181"/>
                    <a:pt x="164" y="2147"/>
                    <a:pt x="164" y="2090"/>
                  </a:cubicBezTo>
                  <a:lnTo>
                    <a:pt x="234" y="92"/>
                  </a:lnTo>
                  <a:cubicBezTo>
                    <a:pt x="234" y="35"/>
                    <a:pt x="199" y="1"/>
                    <a:pt x="1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6"/>
            <p:cNvSpPr/>
            <p:nvPr/>
          </p:nvSpPr>
          <p:spPr>
            <a:xfrm>
              <a:off x="2345400" y="901900"/>
              <a:ext cx="53675" cy="16675"/>
            </a:xfrm>
            <a:custGeom>
              <a:avLst/>
              <a:gdLst/>
              <a:ahLst/>
              <a:cxnLst/>
              <a:rect l="l" t="t" r="r" b="b"/>
              <a:pathLst>
                <a:path w="2147" h="667" extrusionOk="0">
                  <a:moveTo>
                    <a:pt x="130" y="0"/>
                  </a:moveTo>
                  <a:cubicBezTo>
                    <a:pt x="74" y="0"/>
                    <a:pt x="39" y="18"/>
                    <a:pt x="22" y="74"/>
                  </a:cubicBezTo>
                  <a:cubicBezTo>
                    <a:pt x="0" y="108"/>
                    <a:pt x="39" y="165"/>
                    <a:pt x="74" y="165"/>
                  </a:cubicBezTo>
                  <a:lnTo>
                    <a:pt x="2021" y="667"/>
                  </a:lnTo>
                  <a:lnTo>
                    <a:pt x="2038" y="667"/>
                  </a:lnTo>
                  <a:cubicBezTo>
                    <a:pt x="2077" y="667"/>
                    <a:pt x="2112" y="649"/>
                    <a:pt x="2129" y="615"/>
                  </a:cubicBezTo>
                  <a:cubicBezTo>
                    <a:pt x="2146" y="558"/>
                    <a:pt x="2112" y="524"/>
                    <a:pt x="2055" y="50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6"/>
            <p:cNvSpPr/>
            <p:nvPr/>
          </p:nvSpPr>
          <p:spPr>
            <a:xfrm>
              <a:off x="2301275" y="935150"/>
              <a:ext cx="53225" cy="16850"/>
            </a:xfrm>
            <a:custGeom>
              <a:avLst/>
              <a:gdLst/>
              <a:ahLst/>
              <a:cxnLst/>
              <a:rect l="l" t="t" r="r" b="b"/>
              <a:pathLst>
                <a:path w="2129" h="674" extrusionOk="0">
                  <a:moveTo>
                    <a:pt x="85" y="1"/>
                  </a:moveTo>
                  <a:cubicBezTo>
                    <a:pt x="53" y="1"/>
                    <a:pt x="17" y="31"/>
                    <a:pt x="17" y="59"/>
                  </a:cubicBezTo>
                  <a:cubicBezTo>
                    <a:pt x="0" y="115"/>
                    <a:pt x="17" y="150"/>
                    <a:pt x="74" y="167"/>
                  </a:cubicBezTo>
                  <a:lnTo>
                    <a:pt x="2020" y="673"/>
                  </a:lnTo>
                  <a:lnTo>
                    <a:pt x="2038" y="673"/>
                  </a:lnTo>
                  <a:cubicBezTo>
                    <a:pt x="2072" y="673"/>
                    <a:pt x="2111" y="656"/>
                    <a:pt x="2129" y="617"/>
                  </a:cubicBezTo>
                  <a:cubicBezTo>
                    <a:pt x="2129" y="565"/>
                    <a:pt x="2111" y="509"/>
                    <a:pt x="2055" y="509"/>
                  </a:cubicBezTo>
                  <a:lnTo>
                    <a:pt x="108" y="7"/>
                  </a:lnTo>
                  <a:cubicBezTo>
                    <a:pt x="101" y="3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6"/>
            <p:cNvSpPr/>
            <p:nvPr/>
          </p:nvSpPr>
          <p:spPr>
            <a:xfrm>
              <a:off x="2353500" y="827600"/>
              <a:ext cx="64925" cy="20675"/>
            </a:xfrm>
            <a:custGeom>
              <a:avLst/>
              <a:gdLst/>
              <a:ahLst/>
              <a:cxnLst/>
              <a:rect l="l" t="t" r="r" b="b"/>
              <a:pathLst>
                <a:path w="2597" h="827" extrusionOk="0">
                  <a:moveTo>
                    <a:pt x="1" y="0"/>
                  </a:moveTo>
                  <a:lnTo>
                    <a:pt x="1" y="826"/>
                  </a:lnTo>
                  <a:lnTo>
                    <a:pt x="2597" y="826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6"/>
            <p:cNvSpPr/>
            <p:nvPr/>
          </p:nvSpPr>
          <p:spPr>
            <a:xfrm>
              <a:off x="2057050" y="1151150"/>
              <a:ext cx="156425" cy="104125"/>
            </a:xfrm>
            <a:custGeom>
              <a:avLst/>
              <a:gdLst/>
              <a:ahLst/>
              <a:cxnLst/>
              <a:rect l="l" t="t" r="r" b="b"/>
              <a:pathLst>
                <a:path w="6257" h="4165" extrusionOk="0">
                  <a:moveTo>
                    <a:pt x="2709" y="1"/>
                  </a:moveTo>
                  <a:cubicBezTo>
                    <a:pt x="1395" y="1"/>
                    <a:pt x="390" y="374"/>
                    <a:pt x="69" y="522"/>
                  </a:cubicBezTo>
                  <a:cubicBezTo>
                    <a:pt x="69" y="522"/>
                    <a:pt x="17" y="539"/>
                    <a:pt x="0" y="539"/>
                  </a:cubicBezTo>
                  <a:lnTo>
                    <a:pt x="35" y="613"/>
                  </a:lnTo>
                  <a:cubicBezTo>
                    <a:pt x="216" y="1063"/>
                    <a:pt x="973" y="2668"/>
                    <a:pt x="2704" y="3767"/>
                  </a:cubicBezTo>
                  <a:cubicBezTo>
                    <a:pt x="3153" y="4053"/>
                    <a:pt x="3546" y="4165"/>
                    <a:pt x="3886" y="4165"/>
                  </a:cubicBezTo>
                  <a:cubicBezTo>
                    <a:pt x="4896" y="4165"/>
                    <a:pt x="5435" y="3182"/>
                    <a:pt x="5568" y="2884"/>
                  </a:cubicBezTo>
                  <a:cubicBezTo>
                    <a:pt x="5568" y="2884"/>
                    <a:pt x="5585" y="2867"/>
                    <a:pt x="5585" y="2849"/>
                  </a:cubicBezTo>
                  <a:cubicBezTo>
                    <a:pt x="5607" y="2810"/>
                    <a:pt x="5607" y="2793"/>
                    <a:pt x="5607" y="2793"/>
                  </a:cubicBezTo>
                  <a:cubicBezTo>
                    <a:pt x="5750" y="2378"/>
                    <a:pt x="6256" y="595"/>
                    <a:pt x="4179" y="163"/>
                  </a:cubicBezTo>
                  <a:cubicBezTo>
                    <a:pt x="3662" y="46"/>
                    <a:pt x="3167" y="1"/>
                    <a:pt x="27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6"/>
            <p:cNvSpPr/>
            <p:nvPr/>
          </p:nvSpPr>
          <p:spPr>
            <a:xfrm>
              <a:off x="2072300" y="1169850"/>
              <a:ext cx="119975" cy="51575"/>
            </a:xfrm>
            <a:custGeom>
              <a:avLst/>
              <a:gdLst/>
              <a:ahLst/>
              <a:cxnLst/>
              <a:rect l="l" t="t" r="r" b="b"/>
              <a:pathLst>
                <a:path w="4799" h="2063" extrusionOk="0">
                  <a:moveTo>
                    <a:pt x="99" y="1"/>
                  </a:moveTo>
                  <a:cubicBezTo>
                    <a:pt x="67" y="1"/>
                    <a:pt x="35" y="21"/>
                    <a:pt x="22" y="64"/>
                  </a:cubicBezTo>
                  <a:cubicBezTo>
                    <a:pt x="0" y="98"/>
                    <a:pt x="22" y="155"/>
                    <a:pt x="74" y="172"/>
                  </a:cubicBezTo>
                  <a:lnTo>
                    <a:pt x="4673" y="2062"/>
                  </a:lnTo>
                  <a:lnTo>
                    <a:pt x="4707" y="2062"/>
                  </a:lnTo>
                  <a:cubicBezTo>
                    <a:pt x="4742" y="2062"/>
                    <a:pt x="4781" y="2045"/>
                    <a:pt x="4781" y="2011"/>
                  </a:cubicBezTo>
                  <a:cubicBezTo>
                    <a:pt x="4798" y="1976"/>
                    <a:pt x="4781" y="1920"/>
                    <a:pt x="4742" y="1902"/>
                  </a:cubicBezTo>
                  <a:lnTo>
                    <a:pt x="130" y="7"/>
                  </a:lnTo>
                  <a:cubicBezTo>
                    <a:pt x="120" y="3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6"/>
            <p:cNvSpPr/>
            <p:nvPr/>
          </p:nvSpPr>
          <p:spPr>
            <a:xfrm>
              <a:off x="2110150" y="1197375"/>
              <a:ext cx="33875" cy="20050"/>
            </a:xfrm>
            <a:custGeom>
              <a:avLst/>
              <a:gdLst/>
              <a:ahLst/>
              <a:cxnLst/>
              <a:rect l="l" t="t" r="r" b="b"/>
              <a:pathLst>
                <a:path w="1355" h="802" extrusionOk="0">
                  <a:moveTo>
                    <a:pt x="1243" y="1"/>
                  </a:moveTo>
                  <a:cubicBezTo>
                    <a:pt x="1232" y="1"/>
                    <a:pt x="1221" y="4"/>
                    <a:pt x="1212" y="10"/>
                  </a:cubicBezTo>
                  <a:lnTo>
                    <a:pt x="57" y="637"/>
                  </a:lnTo>
                  <a:cubicBezTo>
                    <a:pt x="22" y="659"/>
                    <a:pt x="0" y="711"/>
                    <a:pt x="39" y="767"/>
                  </a:cubicBezTo>
                  <a:cubicBezTo>
                    <a:pt x="39" y="784"/>
                    <a:pt x="74" y="801"/>
                    <a:pt x="108" y="801"/>
                  </a:cubicBezTo>
                  <a:lnTo>
                    <a:pt x="147" y="801"/>
                  </a:lnTo>
                  <a:lnTo>
                    <a:pt x="1281" y="152"/>
                  </a:lnTo>
                  <a:cubicBezTo>
                    <a:pt x="1337" y="135"/>
                    <a:pt x="1354" y="79"/>
                    <a:pt x="1320" y="44"/>
                  </a:cubicBezTo>
                  <a:cubicBezTo>
                    <a:pt x="1304" y="19"/>
                    <a:pt x="1273" y="1"/>
                    <a:pt x="12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6"/>
            <p:cNvSpPr/>
            <p:nvPr/>
          </p:nvSpPr>
          <p:spPr>
            <a:xfrm>
              <a:off x="2143575" y="1210900"/>
              <a:ext cx="33775" cy="20475"/>
            </a:xfrm>
            <a:custGeom>
              <a:avLst/>
              <a:gdLst/>
              <a:ahLst/>
              <a:cxnLst/>
              <a:rect l="l" t="t" r="r" b="b"/>
              <a:pathLst>
                <a:path w="1351" h="819" extrusionOk="0">
                  <a:moveTo>
                    <a:pt x="1240" y="1"/>
                  </a:moveTo>
                  <a:cubicBezTo>
                    <a:pt x="1228" y="1"/>
                    <a:pt x="1217" y="3"/>
                    <a:pt x="1207" y="9"/>
                  </a:cubicBezTo>
                  <a:lnTo>
                    <a:pt x="52" y="658"/>
                  </a:lnTo>
                  <a:cubicBezTo>
                    <a:pt x="17" y="676"/>
                    <a:pt x="0" y="728"/>
                    <a:pt x="35" y="767"/>
                  </a:cubicBezTo>
                  <a:cubicBezTo>
                    <a:pt x="35" y="801"/>
                    <a:pt x="69" y="818"/>
                    <a:pt x="108" y="818"/>
                  </a:cubicBezTo>
                  <a:cubicBezTo>
                    <a:pt x="126" y="818"/>
                    <a:pt x="126" y="801"/>
                    <a:pt x="143" y="801"/>
                  </a:cubicBezTo>
                  <a:lnTo>
                    <a:pt x="1281" y="170"/>
                  </a:lnTo>
                  <a:cubicBezTo>
                    <a:pt x="1333" y="152"/>
                    <a:pt x="1350" y="96"/>
                    <a:pt x="1315" y="44"/>
                  </a:cubicBezTo>
                  <a:cubicBezTo>
                    <a:pt x="1303" y="19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6"/>
            <p:cNvSpPr/>
            <p:nvPr/>
          </p:nvSpPr>
          <p:spPr>
            <a:xfrm>
              <a:off x="2130050" y="1165850"/>
              <a:ext cx="13975" cy="35775"/>
            </a:xfrm>
            <a:custGeom>
              <a:avLst/>
              <a:gdLst/>
              <a:ahLst/>
              <a:cxnLst/>
              <a:rect l="l" t="t" r="r" b="b"/>
              <a:pathLst>
                <a:path w="559" h="1431" extrusionOk="0">
                  <a:moveTo>
                    <a:pt x="100" y="1"/>
                  </a:moveTo>
                  <a:cubicBezTo>
                    <a:pt x="90" y="1"/>
                    <a:pt x="79" y="3"/>
                    <a:pt x="70" y="7"/>
                  </a:cubicBezTo>
                  <a:cubicBezTo>
                    <a:pt x="18" y="7"/>
                    <a:pt x="0" y="59"/>
                    <a:pt x="0" y="115"/>
                  </a:cubicBezTo>
                  <a:lnTo>
                    <a:pt x="377" y="1357"/>
                  </a:lnTo>
                  <a:cubicBezTo>
                    <a:pt x="377" y="1396"/>
                    <a:pt x="416" y="1431"/>
                    <a:pt x="450" y="1431"/>
                  </a:cubicBezTo>
                  <a:cubicBezTo>
                    <a:pt x="468" y="1431"/>
                    <a:pt x="468" y="1413"/>
                    <a:pt x="485" y="1413"/>
                  </a:cubicBezTo>
                  <a:cubicBezTo>
                    <a:pt x="524" y="1413"/>
                    <a:pt x="558" y="1357"/>
                    <a:pt x="541" y="1305"/>
                  </a:cubicBezTo>
                  <a:lnTo>
                    <a:pt x="178" y="59"/>
                  </a:lnTo>
                  <a:cubicBezTo>
                    <a:pt x="165" y="20"/>
                    <a:pt x="132" y="1"/>
                    <a:pt x="10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6"/>
            <p:cNvSpPr/>
            <p:nvPr/>
          </p:nvSpPr>
          <p:spPr>
            <a:xfrm>
              <a:off x="2163350" y="1179425"/>
              <a:ext cx="14000" cy="35725"/>
            </a:xfrm>
            <a:custGeom>
              <a:avLst/>
              <a:gdLst/>
              <a:ahLst/>
              <a:cxnLst/>
              <a:rect l="l" t="t" r="r" b="b"/>
              <a:pathLst>
                <a:path w="560" h="1429" extrusionOk="0">
                  <a:moveTo>
                    <a:pt x="95" y="1"/>
                  </a:moveTo>
                  <a:cubicBezTo>
                    <a:pt x="88" y="1"/>
                    <a:pt x="81" y="2"/>
                    <a:pt x="74" y="5"/>
                  </a:cubicBezTo>
                  <a:cubicBezTo>
                    <a:pt x="18" y="22"/>
                    <a:pt x="1" y="57"/>
                    <a:pt x="1" y="113"/>
                  </a:cubicBezTo>
                  <a:lnTo>
                    <a:pt x="382" y="1377"/>
                  </a:lnTo>
                  <a:cubicBezTo>
                    <a:pt x="382" y="1411"/>
                    <a:pt x="416" y="1429"/>
                    <a:pt x="451" y="1429"/>
                  </a:cubicBezTo>
                  <a:lnTo>
                    <a:pt x="490" y="1429"/>
                  </a:lnTo>
                  <a:cubicBezTo>
                    <a:pt x="524" y="1411"/>
                    <a:pt x="559" y="1355"/>
                    <a:pt x="542" y="1320"/>
                  </a:cubicBezTo>
                  <a:lnTo>
                    <a:pt x="183" y="57"/>
                  </a:lnTo>
                  <a:cubicBezTo>
                    <a:pt x="168" y="29"/>
                    <a:pt x="128" y="1"/>
                    <a:pt x="9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6"/>
            <p:cNvSpPr/>
            <p:nvPr/>
          </p:nvSpPr>
          <p:spPr>
            <a:xfrm>
              <a:off x="2076400" y="1181800"/>
              <a:ext cx="30200" cy="35625"/>
            </a:xfrm>
            <a:custGeom>
              <a:avLst/>
              <a:gdLst/>
              <a:ahLst/>
              <a:cxnLst/>
              <a:rect l="l" t="t" r="r" b="b"/>
              <a:pathLst>
                <a:path w="1208" h="1425" extrusionOk="0">
                  <a:moveTo>
                    <a:pt x="234" y="1"/>
                  </a:moveTo>
                  <a:cubicBezTo>
                    <a:pt x="199" y="1"/>
                    <a:pt x="161" y="18"/>
                    <a:pt x="126" y="36"/>
                  </a:cubicBezTo>
                  <a:cubicBezTo>
                    <a:pt x="35" y="92"/>
                    <a:pt x="0" y="217"/>
                    <a:pt x="52" y="308"/>
                  </a:cubicBezTo>
                  <a:cubicBezTo>
                    <a:pt x="269" y="685"/>
                    <a:pt x="541" y="1044"/>
                    <a:pt x="831" y="1368"/>
                  </a:cubicBezTo>
                  <a:cubicBezTo>
                    <a:pt x="883" y="1407"/>
                    <a:pt x="939" y="1424"/>
                    <a:pt x="991" y="1424"/>
                  </a:cubicBezTo>
                  <a:cubicBezTo>
                    <a:pt x="1026" y="1424"/>
                    <a:pt x="1082" y="1407"/>
                    <a:pt x="1117" y="1368"/>
                  </a:cubicBezTo>
                  <a:cubicBezTo>
                    <a:pt x="1156" y="1351"/>
                    <a:pt x="1173" y="1334"/>
                    <a:pt x="1173" y="1299"/>
                  </a:cubicBezTo>
                  <a:cubicBezTo>
                    <a:pt x="1208" y="1225"/>
                    <a:pt x="1190" y="1134"/>
                    <a:pt x="1134" y="1083"/>
                  </a:cubicBezTo>
                  <a:cubicBezTo>
                    <a:pt x="848" y="793"/>
                    <a:pt x="615" y="451"/>
                    <a:pt x="416" y="109"/>
                  </a:cubicBezTo>
                  <a:cubicBezTo>
                    <a:pt x="360" y="36"/>
                    <a:pt x="308" y="1"/>
                    <a:pt x="234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6"/>
            <p:cNvSpPr/>
            <p:nvPr/>
          </p:nvSpPr>
          <p:spPr>
            <a:xfrm>
              <a:off x="16712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6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6"/>
            <p:cNvSpPr/>
            <p:nvPr/>
          </p:nvSpPr>
          <p:spPr>
            <a:xfrm>
              <a:off x="1684750" y="668550"/>
              <a:ext cx="98225" cy="81450"/>
            </a:xfrm>
            <a:custGeom>
              <a:avLst/>
              <a:gdLst/>
              <a:ahLst/>
              <a:cxnLst/>
              <a:rect l="l" t="t" r="r" b="b"/>
              <a:pathLst>
                <a:path w="3929" h="3258" extrusionOk="0">
                  <a:moveTo>
                    <a:pt x="2859" y="1"/>
                  </a:moveTo>
                  <a:cubicBezTo>
                    <a:pt x="2660" y="1"/>
                    <a:pt x="2459" y="64"/>
                    <a:pt x="2289" y="197"/>
                  </a:cubicBezTo>
                  <a:lnTo>
                    <a:pt x="507" y="1564"/>
                  </a:lnTo>
                  <a:cubicBezTo>
                    <a:pt x="91" y="1871"/>
                    <a:pt x="1" y="2468"/>
                    <a:pt x="325" y="2884"/>
                  </a:cubicBezTo>
                  <a:cubicBezTo>
                    <a:pt x="506" y="3126"/>
                    <a:pt x="795" y="3257"/>
                    <a:pt x="1085" y="3257"/>
                  </a:cubicBezTo>
                  <a:cubicBezTo>
                    <a:pt x="1287" y="3257"/>
                    <a:pt x="1489" y="3194"/>
                    <a:pt x="1658" y="3061"/>
                  </a:cubicBezTo>
                  <a:lnTo>
                    <a:pt x="3444" y="1711"/>
                  </a:lnTo>
                  <a:cubicBezTo>
                    <a:pt x="3860" y="1387"/>
                    <a:pt x="3929" y="790"/>
                    <a:pt x="3604" y="374"/>
                  </a:cubicBezTo>
                  <a:cubicBezTo>
                    <a:pt x="3426" y="132"/>
                    <a:pt x="3145" y="1"/>
                    <a:pt x="28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6"/>
            <p:cNvSpPr/>
            <p:nvPr/>
          </p:nvSpPr>
          <p:spPr>
            <a:xfrm>
              <a:off x="1695125" y="72297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21" y="1"/>
                  </a:moveTo>
                  <a:cubicBezTo>
                    <a:pt x="3211" y="1"/>
                    <a:pt x="3200" y="1"/>
                    <a:pt x="3189" y="1"/>
                  </a:cubicBezTo>
                  <a:lnTo>
                    <a:pt x="940" y="58"/>
                  </a:lnTo>
                  <a:cubicBezTo>
                    <a:pt x="416" y="75"/>
                    <a:pt x="1" y="508"/>
                    <a:pt x="18" y="1031"/>
                  </a:cubicBezTo>
                  <a:cubicBezTo>
                    <a:pt x="35" y="1540"/>
                    <a:pt x="451" y="1949"/>
                    <a:pt x="960" y="1949"/>
                  </a:cubicBezTo>
                  <a:cubicBezTo>
                    <a:pt x="971" y="1949"/>
                    <a:pt x="981" y="1949"/>
                    <a:pt x="992" y="1948"/>
                  </a:cubicBezTo>
                  <a:lnTo>
                    <a:pt x="3228" y="1896"/>
                  </a:lnTo>
                  <a:cubicBezTo>
                    <a:pt x="3752" y="1896"/>
                    <a:pt x="4163" y="1464"/>
                    <a:pt x="4163" y="923"/>
                  </a:cubicBezTo>
                  <a:cubicBezTo>
                    <a:pt x="4146" y="410"/>
                    <a:pt x="3730" y="1"/>
                    <a:pt x="322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6"/>
            <p:cNvSpPr/>
            <p:nvPr/>
          </p:nvSpPr>
          <p:spPr>
            <a:xfrm>
              <a:off x="1685625" y="746500"/>
              <a:ext cx="100075" cy="79250"/>
            </a:xfrm>
            <a:custGeom>
              <a:avLst/>
              <a:gdLst/>
              <a:ahLst/>
              <a:cxnLst/>
              <a:rect l="l" t="t" r="r" b="b"/>
              <a:pathLst>
                <a:path w="4003" h="3170" extrusionOk="0">
                  <a:moveTo>
                    <a:pt x="1093" y="1"/>
                  </a:moveTo>
                  <a:cubicBezTo>
                    <a:pt x="788" y="1"/>
                    <a:pt x="489" y="144"/>
                    <a:pt x="307" y="415"/>
                  </a:cubicBezTo>
                  <a:cubicBezTo>
                    <a:pt x="0" y="847"/>
                    <a:pt x="108" y="1423"/>
                    <a:pt x="541" y="1730"/>
                  </a:cubicBezTo>
                  <a:lnTo>
                    <a:pt x="2380" y="3010"/>
                  </a:lnTo>
                  <a:cubicBezTo>
                    <a:pt x="2542" y="3118"/>
                    <a:pt x="2727" y="3169"/>
                    <a:pt x="2912" y="3169"/>
                  </a:cubicBezTo>
                  <a:cubicBezTo>
                    <a:pt x="3219" y="3169"/>
                    <a:pt x="3525" y="3026"/>
                    <a:pt x="3717" y="2755"/>
                  </a:cubicBezTo>
                  <a:cubicBezTo>
                    <a:pt x="4002" y="2323"/>
                    <a:pt x="3894" y="1747"/>
                    <a:pt x="3461" y="1440"/>
                  </a:cubicBezTo>
                  <a:lnTo>
                    <a:pt x="1623" y="159"/>
                  </a:lnTo>
                  <a:cubicBezTo>
                    <a:pt x="1460" y="52"/>
                    <a:pt x="1276" y="1"/>
                    <a:pt x="109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6"/>
            <p:cNvSpPr/>
            <p:nvPr/>
          </p:nvSpPr>
          <p:spPr>
            <a:xfrm>
              <a:off x="1667675" y="760350"/>
              <a:ext cx="72050" cy="100475"/>
            </a:xfrm>
            <a:custGeom>
              <a:avLst/>
              <a:gdLst/>
              <a:ahLst/>
              <a:cxnLst/>
              <a:rect l="l" t="t" r="r" b="b"/>
              <a:pathLst>
                <a:path w="2882" h="4019" extrusionOk="0">
                  <a:moveTo>
                    <a:pt x="1066" y="0"/>
                  </a:moveTo>
                  <a:cubicBezTo>
                    <a:pt x="963" y="0"/>
                    <a:pt x="859" y="18"/>
                    <a:pt x="757" y="55"/>
                  </a:cubicBezTo>
                  <a:cubicBezTo>
                    <a:pt x="251" y="237"/>
                    <a:pt x="0" y="778"/>
                    <a:pt x="177" y="1267"/>
                  </a:cubicBezTo>
                  <a:lnTo>
                    <a:pt x="917" y="3374"/>
                  </a:lnTo>
                  <a:cubicBezTo>
                    <a:pt x="1062" y="3777"/>
                    <a:pt x="1435" y="4019"/>
                    <a:pt x="1826" y="4019"/>
                  </a:cubicBezTo>
                  <a:cubicBezTo>
                    <a:pt x="1926" y="4019"/>
                    <a:pt x="2026" y="4003"/>
                    <a:pt x="2124" y="3971"/>
                  </a:cubicBezTo>
                  <a:cubicBezTo>
                    <a:pt x="2613" y="3789"/>
                    <a:pt x="2881" y="3248"/>
                    <a:pt x="2704" y="2759"/>
                  </a:cubicBezTo>
                  <a:lnTo>
                    <a:pt x="1964" y="635"/>
                  </a:lnTo>
                  <a:cubicBezTo>
                    <a:pt x="1821" y="249"/>
                    <a:pt x="1453" y="0"/>
                    <a:pt x="10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6"/>
            <p:cNvSpPr/>
            <p:nvPr/>
          </p:nvSpPr>
          <p:spPr>
            <a:xfrm>
              <a:off x="1628825" y="760800"/>
              <a:ext cx="69050" cy="101525"/>
            </a:xfrm>
            <a:custGeom>
              <a:avLst/>
              <a:gdLst/>
              <a:ahLst/>
              <a:cxnLst/>
              <a:rect l="l" t="t" r="r" b="b"/>
              <a:pathLst>
                <a:path w="2762" h="4061" extrusionOk="0">
                  <a:moveTo>
                    <a:pt x="1708" y="1"/>
                  </a:moveTo>
                  <a:cubicBezTo>
                    <a:pt x="1294" y="1"/>
                    <a:pt x="915" y="271"/>
                    <a:pt x="797" y="686"/>
                  </a:cubicBezTo>
                  <a:lnTo>
                    <a:pt x="148" y="2832"/>
                  </a:lnTo>
                  <a:cubicBezTo>
                    <a:pt x="1" y="3338"/>
                    <a:pt x="291" y="3862"/>
                    <a:pt x="797" y="4022"/>
                  </a:cubicBezTo>
                  <a:cubicBezTo>
                    <a:pt x="882" y="4048"/>
                    <a:pt x="969" y="4060"/>
                    <a:pt x="1056" y="4060"/>
                  </a:cubicBezTo>
                  <a:cubicBezTo>
                    <a:pt x="1460" y="4060"/>
                    <a:pt x="1848" y="3790"/>
                    <a:pt x="1969" y="3373"/>
                  </a:cubicBezTo>
                  <a:lnTo>
                    <a:pt x="2618" y="1227"/>
                  </a:lnTo>
                  <a:cubicBezTo>
                    <a:pt x="2761" y="725"/>
                    <a:pt x="2471" y="202"/>
                    <a:pt x="1969" y="37"/>
                  </a:cubicBezTo>
                  <a:cubicBezTo>
                    <a:pt x="1882" y="13"/>
                    <a:pt x="1794" y="1"/>
                    <a:pt x="170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6"/>
            <p:cNvSpPr/>
            <p:nvPr/>
          </p:nvSpPr>
          <p:spPr>
            <a:xfrm>
              <a:off x="1581125" y="747850"/>
              <a:ext cx="98250" cy="81525"/>
            </a:xfrm>
            <a:custGeom>
              <a:avLst/>
              <a:gdLst/>
              <a:ahLst/>
              <a:cxnLst/>
              <a:rect l="l" t="t" r="r" b="b"/>
              <a:pathLst>
                <a:path w="3930" h="3261" extrusionOk="0">
                  <a:moveTo>
                    <a:pt x="2840" y="0"/>
                  </a:moveTo>
                  <a:cubicBezTo>
                    <a:pt x="2642" y="0"/>
                    <a:pt x="2442" y="64"/>
                    <a:pt x="2272" y="196"/>
                  </a:cubicBezTo>
                  <a:lnTo>
                    <a:pt x="485" y="1550"/>
                  </a:lnTo>
                  <a:cubicBezTo>
                    <a:pt x="70" y="1875"/>
                    <a:pt x="1" y="2468"/>
                    <a:pt x="308" y="2883"/>
                  </a:cubicBezTo>
                  <a:cubicBezTo>
                    <a:pt x="500" y="3128"/>
                    <a:pt x="785" y="3261"/>
                    <a:pt x="1073" y="3261"/>
                  </a:cubicBezTo>
                  <a:cubicBezTo>
                    <a:pt x="1271" y="3261"/>
                    <a:pt x="1471" y="3197"/>
                    <a:pt x="1641" y="3065"/>
                  </a:cubicBezTo>
                  <a:lnTo>
                    <a:pt x="3423" y="1710"/>
                  </a:lnTo>
                  <a:cubicBezTo>
                    <a:pt x="3838" y="1386"/>
                    <a:pt x="3929" y="793"/>
                    <a:pt x="3605" y="378"/>
                  </a:cubicBezTo>
                  <a:cubicBezTo>
                    <a:pt x="3413" y="132"/>
                    <a:pt x="3127" y="0"/>
                    <a:pt x="284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>
              <a:off x="1564900" y="72612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04" y="0"/>
                  </a:moveTo>
                  <a:cubicBezTo>
                    <a:pt x="3193" y="0"/>
                    <a:pt x="3183" y="1"/>
                    <a:pt x="3172" y="1"/>
                  </a:cubicBezTo>
                  <a:lnTo>
                    <a:pt x="935" y="57"/>
                  </a:lnTo>
                  <a:cubicBezTo>
                    <a:pt x="416" y="74"/>
                    <a:pt x="1" y="507"/>
                    <a:pt x="1" y="1031"/>
                  </a:cubicBezTo>
                  <a:cubicBezTo>
                    <a:pt x="18" y="1543"/>
                    <a:pt x="433" y="1948"/>
                    <a:pt x="943" y="1948"/>
                  </a:cubicBezTo>
                  <a:cubicBezTo>
                    <a:pt x="953" y="1948"/>
                    <a:pt x="964" y="1948"/>
                    <a:pt x="974" y="1948"/>
                  </a:cubicBezTo>
                  <a:lnTo>
                    <a:pt x="3207" y="1896"/>
                  </a:lnTo>
                  <a:cubicBezTo>
                    <a:pt x="3748" y="1879"/>
                    <a:pt x="4163" y="1446"/>
                    <a:pt x="4146" y="922"/>
                  </a:cubicBezTo>
                  <a:cubicBezTo>
                    <a:pt x="4129" y="409"/>
                    <a:pt x="3713" y="0"/>
                    <a:pt x="320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6"/>
            <p:cNvSpPr/>
            <p:nvPr/>
          </p:nvSpPr>
          <p:spPr>
            <a:xfrm>
              <a:off x="1578425" y="672225"/>
              <a:ext cx="100075" cy="79175"/>
            </a:xfrm>
            <a:custGeom>
              <a:avLst/>
              <a:gdLst/>
              <a:ahLst/>
              <a:cxnLst/>
              <a:rect l="l" t="t" r="r" b="b"/>
              <a:pathLst>
                <a:path w="4003" h="3167" extrusionOk="0">
                  <a:moveTo>
                    <a:pt x="1071" y="0"/>
                  </a:moveTo>
                  <a:cubicBezTo>
                    <a:pt x="773" y="0"/>
                    <a:pt x="475" y="143"/>
                    <a:pt x="286" y="409"/>
                  </a:cubicBezTo>
                  <a:cubicBezTo>
                    <a:pt x="1" y="842"/>
                    <a:pt x="109" y="1439"/>
                    <a:pt x="542" y="1724"/>
                  </a:cubicBezTo>
                  <a:lnTo>
                    <a:pt x="2380" y="3005"/>
                  </a:lnTo>
                  <a:cubicBezTo>
                    <a:pt x="2543" y="3114"/>
                    <a:pt x="2729" y="3167"/>
                    <a:pt x="2913" y="3167"/>
                  </a:cubicBezTo>
                  <a:cubicBezTo>
                    <a:pt x="3217" y="3167"/>
                    <a:pt x="3515" y="3023"/>
                    <a:pt x="3695" y="2754"/>
                  </a:cubicBezTo>
                  <a:cubicBezTo>
                    <a:pt x="4003" y="2339"/>
                    <a:pt x="3894" y="1742"/>
                    <a:pt x="3462" y="1439"/>
                  </a:cubicBezTo>
                  <a:lnTo>
                    <a:pt x="1606" y="175"/>
                  </a:lnTo>
                  <a:cubicBezTo>
                    <a:pt x="1445" y="57"/>
                    <a:pt x="1258" y="0"/>
                    <a:pt x="107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6"/>
            <p:cNvSpPr/>
            <p:nvPr/>
          </p:nvSpPr>
          <p:spPr>
            <a:xfrm>
              <a:off x="1624400" y="637075"/>
              <a:ext cx="72050" cy="100450"/>
            </a:xfrm>
            <a:custGeom>
              <a:avLst/>
              <a:gdLst/>
              <a:ahLst/>
              <a:cxnLst/>
              <a:rect l="l" t="t" r="r" b="b"/>
              <a:pathLst>
                <a:path w="2882" h="4018" extrusionOk="0">
                  <a:moveTo>
                    <a:pt x="1058" y="0"/>
                  </a:moveTo>
                  <a:cubicBezTo>
                    <a:pt x="958" y="0"/>
                    <a:pt x="857" y="16"/>
                    <a:pt x="758" y="50"/>
                  </a:cubicBezTo>
                  <a:cubicBezTo>
                    <a:pt x="251" y="227"/>
                    <a:pt x="0" y="768"/>
                    <a:pt x="178" y="1274"/>
                  </a:cubicBezTo>
                  <a:lnTo>
                    <a:pt x="918" y="3386"/>
                  </a:lnTo>
                  <a:cubicBezTo>
                    <a:pt x="1047" y="3767"/>
                    <a:pt x="1421" y="4018"/>
                    <a:pt x="1811" y="4018"/>
                  </a:cubicBezTo>
                  <a:cubicBezTo>
                    <a:pt x="1916" y="4018"/>
                    <a:pt x="2022" y="3999"/>
                    <a:pt x="2125" y="3961"/>
                  </a:cubicBezTo>
                  <a:cubicBezTo>
                    <a:pt x="2614" y="3797"/>
                    <a:pt x="2882" y="3256"/>
                    <a:pt x="2704" y="2754"/>
                  </a:cubicBezTo>
                  <a:lnTo>
                    <a:pt x="1965" y="643"/>
                  </a:lnTo>
                  <a:cubicBezTo>
                    <a:pt x="1820" y="243"/>
                    <a:pt x="1448" y="0"/>
                    <a:pt x="105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6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6"/>
            <p:cNvSpPr/>
            <p:nvPr/>
          </p:nvSpPr>
          <p:spPr>
            <a:xfrm>
              <a:off x="1636950" y="708700"/>
              <a:ext cx="90225" cy="80475"/>
            </a:xfrm>
            <a:custGeom>
              <a:avLst/>
              <a:gdLst/>
              <a:ahLst/>
              <a:cxnLst/>
              <a:rect l="l" t="t" r="r" b="b"/>
              <a:pathLst>
                <a:path w="3609" h="3219" extrusionOk="0">
                  <a:moveTo>
                    <a:pt x="1811" y="0"/>
                  </a:moveTo>
                  <a:cubicBezTo>
                    <a:pt x="1107" y="0"/>
                    <a:pt x="462" y="454"/>
                    <a:pt x="256" y="1148"/>
                  </a:cubicBezTo>
                  <a:cubicBezTo>
                    <a:pt x="0" y="1996"/>
                    <a:pt x="489" y="2900"/>
                    <a:pt x="1337" y="3151"/>
                  </a:cubicBezTo>
                  <a:cubicBezTo>
                    <a:pt x="1495" y="3197"/>
                    <a:pt x="1653" y="3219"/>
                    <a:pt x="1809" y="3219"/>
                  </a:cubicBezTo>
                  <a:cubicBezTo>
                    <a:pt x="2509" y="3219"/>
                    <a:pt x="3148" y="2777"/>
                    <a:pt x="3353" y="2069"/>
                  </a:cubicBezTo>
                  <a:cubicBezTo>
                    <a:pt x="3609" y="1221"/>
                    <a:pt x="3120" y="322"/>
                    <a:pt x="2272" y="66"/>
                  </a:cubicBezTo>
                  <a:cubicBezTo>
                    <a:pt x="2118" y="22"/>
                    <a:pt x="1963" y="0"/>
                    <a:pt x="1811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6"/>
            <p:cNvSpPr/>
            <p:nvPr/>
          </p:nvSpPr>
          <p:spPr>
            <a:xfrm>
              <a:off x="1491900" y="1060600"/>
              <a:ext cx="182050" cy="121175"/>
            </a:xfrm>
            <a:custGeom>
              <a:avLst/>
              <a:gdLst/>
              <a:ahLst/>
              <a:cxnLst/>
              <a:rect l="l" t="t" r="r" b="b"/>
              <a:pathLst>
                <a:path w="7282" h="4847" extrusionOk="0">
                  <a:moveTo>
                    <a:pt x="3169" y="1"/>
                  </a:moveTo>
                  <a:cubicBezTo>
                    <a:pt x="1629" y="1"/>
                    <a:pt x="460" y="431"/>
                    <a:pt x="70" y="592"/>
                  </a:cubicBezTo>
                  <a:cubicBezTo>
                    <a:pt x="70" y="592"/>
                    <a:pt x="18" y="631"/>
                    <a:pt x="1" y="631"/>
                  </a:cubicBezTo>
                  <a:lnTo>
                    <a:pt x="18" y="700"/>
                  </a:lnTo>
                  <a:cubicBezTo>
                    <a:pt x="234" y="1223"/>
                    <a:pt x="1117" y="3101"/>
                    <a:pt x="3137" y="4377"/>
                  </a:cubicBezTo>
                  <a:cubicBezTo>
                    <a:pt x="3661" y="4716"/>
                    <a:pt x="4120" y="4847"/>
                    <a:pt x="4516" y="4847"/>
                  </a:cubicBezTo>
                  <a:cubicBezTo>
                    <a:pt x="5686" y="4847"/>
                    <a:pt x="6311" y="3701"/>
                    <a:pt x="6473" y="3352"/>
                  </a:cubicBezTo>
                  <a:cubicBezTo>
                    <a:pt x="6473" y="3352"/>
                    <a:pt x="6490" y="3335"/>
                    <a:pt x="6508" y="3296"/>
                  </a:cubicBezTo>
                  <a:cubicBezTo>
                    <a:pt x="6508" y="3279"/>
                    <a:pt x="6525" y="3261"/>
                    <a:pt x="6525" y="3261"/>
                  </a:cubicBezTo>
                  <a:cubicBezTo>
                    <a:pt x="6689" y="2777"/>
                    <a:pt x="7282" y="700"/>
                    <a:pt x="4868" y="181"/>
                  </a:cubicBezTo>
                  <a:cubicBezTo>
                    <a:pt x="4269" y="52"/>
                    <a:pt x="3697" y="1"/>
                    <a:pt x="316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6"/>
            <p:cNvSpPr/>
            <p:nvPr/>
          </p:nvSpPr>
          <p:spPr>
            <a:xfrm>
              <a:off x="1509850" y="1082525"/>
              <a:ext cx="138900" cy="59625"/>
            </a:xfrm>
            <a:custGeom>
              <a:avLst/>
              <a:gdLst/>
              <a:ahLst/>
              <a:cxnLst/>
              <a:rect l="l" t="t" r="r" b="b"/>
              <a:pathLst>
                <a:path w="5556" h="2385" extrusionOk="0">
                  <a:moveTo>
                    <a:pt x="108" y="0"/>
                  </a:moveTo>
                  <a:cubicBezTo>
                    <a:pt x="74" y="0"/>
                    <a:pt x="37" y="29"/>
                    <a:pt x="22" y="61"/>
                  </a:cubicBezTo>
                  <a:cubicBezTo>
                    <a:pt x="1" y="96"/>
                    <a:pt x="22" y="147"/>
                    <a:pt x="74" y="169"/>
                  </a:cubicBezTo>
                  <a:lnTo>
                    <a:pt x="5430" y="2367"/>
                  </a:lnTo>
                  <a:cubicBezTo>
                    <a:pt x="5430" y="2384"/>
                    <a:pt x="5448" y="2384"/>
                    <a:pt x="5465" y="2384"/>
                  </a:cubicBezTo>
                  <a:cubicBezTo>
                    <a:pt x="5500" y="2384"/>
                    <a:pt x="5517" y="2367"/>
                    <a:pt x="5539" y="2332"/>
                  </a:cubicBezTo>
                  <a:cubicBezTo>
                    <a:pt x="5556" y="2276"/>
                    <a:pt x="5539" y="2241"/>
                    <a:pt x="5500" y="2224"/>
                  </a:cubicBezTo>
                  <a:lnTo>
                    <a:pt x="131" y="5"/>
                  </a:lnTo>
                  <a:cubicBezTo>
                    <a:pt x="124" y="2"/>
                    <a:pt x="116" y="0"/>
                    <a:pt x="10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6"/>
            <p:cNvSpPr/>
            <p:nvPr/>
          </p:nvSpPr>
          <p:spPr>
            <a:xfrm>
              <a:off x="1554100" y="1114475"/>
              <a:ext cx="38300" cy="22700"/>
            </a:xfrm>
            <a:custGeom>
              <a:avLst/>
              <a:gdLst/>
              <a:ahLst/>
              <a:cxnLst/>
              <a:rect l="l" t="t" r="r" b="b"/>
              <a:pathLst>
                <a:path w="1532" h="908" extrusionOk="0">
                  <a:moveTo>
                    <a:pt x="1420" y="1"/>
                  </a:moveTo>
                  <a:cubicBezTo>
                    <a:pt x="1409" y="1"/>
                    <a:pt x="1398" y="3"/>
                    <a:pt x="1389" y="7"/>
                  </a:cubicBezTo>
                  <a:lnTo>
                    <a:pt x="52" y="747"/>
                  </a:lnTo>
                  <a:cubicBezTo>
                    <a:pt x="18" y="782"/>
                    <a:pt x="0" y="816"/>
                    <a:pt x="18" y="873"/>
                  </a:cubicBezTo>
                  <a:cubicBezTo>
                    <a:pt x="35" y="890"/>
                    <a:pt x="70" y="907"/>
                    <a:pt x="108" y="907"/>
                  </a:cubicBezTo>
                  <a:lnTo>
                    <a:pt x="143" y="907"/>
                  </a:lnTo>
                  <a:lnTo>
                    <a:pt x="1476" y="167"/>
                  </a:lnTo>
                  <a:cubicBezTo>
                    <a:pt x="1515" y="133"/>
                    <a:pt x="1532" y="98"/>
                    <a:pt x="1497" y="42"/>
                  </a:cubicBezTo>
                  <a:cubicBezTo>
                    <a:pt x="1481" y="17"/>
                    <a:pt x="1449" y="1"/>
                    <a:pt x="142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6"/>
            <p:cNvSpPr/>
            <p:nvPr/>
          </p:nvSpPr>
          <p:spPr>
            <a:xfrm>
              <a:off x="1592825" y="1130425"/>
              <a:ext cx="38300" cy="22975"/>
            </a:xfrm>
            <a:custGeom>
              <a:avLst/>
              <a:gdLst/>
              <a:ahLst/>
              <a:cxnLst/>
              <a:rect l="l" t="t" r="r" b="b"/>
              <a:pathLst>
                <a:path w="1532" h="919" extrusionOk="0">
                  <a:moveTo>
                    <a:pt x="1432" y="0"/>
                  </a:moveTo>
                  <a:cubicBezTo>
                    <a:pt x="1416" y="0"/>
                    <a:pt x="1401" y="6"/>
                    <a:pt x="1389" y="18"/>
                  </a:cubicBezTo>
                  <a:lnTo>
                    <a:pt x="56" y="758"/>
                  </a:lnTo>
                  <a:cubicBezTo>
                    <a:pt x="17" y="775"/>
                    <a:pt x="0" y="827"/>
                    <a:pt x="17" y="866"/>
                  </a:cubicBezTo>
                  <a:cubicBezTo>
                    <a:pt x="35" y="901"/>
                    <a:pt x="74" y="918"/>
                    <a:pt x="108" y="918"/>
                  </a:cubicBezTo>
                  <a:cubicBezTo>
                    <a:pt x="108" y="918"/>
                    <a:pt x="126" y="901"/>
                    <a:pt x="143" y="901"/>
                  </a:cubicBezTo>
                  <a:lnTo>
                    <a:pt x="1480" y="161"/>
                  </a:lnTo>
                  <a:cubicBezTo>
                    <a:pt x="1514" y="144"/>
                    <a:pt x="1532" y="92"/>
                    <a:pt x="1514" y="53"/>
                  </a:cubicBezTo>
                  <a:cubicBezTo>
                    <a:pt x="1492" y="19"/>
                    <a:pt x="1461" y="0"/>
                    <a:pt x="143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6"/>
            <p:cNvSpPr/>
            <p:nvPr/>
          </p:nvSpPr>
          <p:spPr>
            <a:xfrm>
              <a:off x="1577025" y="1077650"/>
              <a:ext cx="15375" cy="41025"/>
            </a:xfrm>
            <a:custGeom>
              <a:avLst/>
              <a:gdLst/>
              <a:ahLst/>
              <a:cxnLst/>
              <a:rect l="l" t="t" r="r" b="b"/>
              <a:pathLst>
                <a:path w="615" h="1641" extrusionOk="0">
                  <a:moveTo>
                    <a:pt x="57" y="1"/>
                  </a:moveTo>
                  <a:cubicBezTo>
                    <a:pt x="18" y="18"/>
                    <a:pt x="0" y="74"/>
                    <a:pt x="0" y="109"/>
                  </a:cubicBezTo>
                  <a:lnTo>
                    <a:pt x="433" y="1571"/>
                  </a:lnTo>
                  <a:cubicBezTo>
                    <a:pt x="450" y="1606"/>
                    <a:pt x="472" y="1640"/>
                    <a:pt x="524" y="1640"/>
                  </a:cubicBezTo>
                  <a:lnTo>
                    <a:pt x="541" y="1640"/>
                  </a:lnTo>
                  <a:cubicBezTo>
                    <a:pt x="580" y="1623"/>
                    <a:pt x="615" y="1571"/>
                    <a:pt x="598" y="1532"/>
                  </a:cubicBezTo>
                  <a:lnTo>
                    <a:pt x="165" y="74"/>
                  </a:lnTo>
                  <a:cubicBezTo>
                    <a:pt x="165" y="18"/>
                    <a:pt x="109" y="1"/>
                    <a:pt x="5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6"/>
            <p:cNvSpPr/>
            <p:nvPr/>
          </p:nvSpPr>
          <p:spPr>
            <a:xfrm>
              <a:off x="1615850" y="1093775"/>
              <a:ext cx="15275" cy="40700"/>
            </a:xfrm>
            <a:custGeom>
              <a:avLst/>
              <a:gdLst/>
              <a:ahLst/>
              <a:cxnLst/>
              <a:rect l="l" t="t" r="r" b="b"/>
              <a:pathLst>
                <a:path w="611" h="1628" extrusionOk="0">
                  <a:moveTo>
                    <a:pt x="92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18" y="22"/>
                    <a:pt x="1" y="61"/>
                    <a:pt x="1" y="113"/>
                  </a:cubicBezTo>
                  <a:lnTo>
                    <a:pt x="433" y="1575"/>
                  </a:lnTo>
                  <a:cubicBezTo>
                    <a:pt x="451" y="1610"/>
                    <a:pt x="485" y="1627"/>
                    <a:pt x="520" y="1627"/>
                  </a:cubicBezTo>
                  <a:lnTo>
                    <a:pt x="541" y="1627"/>
                  </a:lnTo>
                  <a:cubicBezTo>
                    <a:pt x="576" y="1610"/>
                    <a:pt x="611" y="1575"/>
                    <a:pt x="593" y="1519"/>
                  </a:cubicBezTo>
                  <a:lnTo>
                    <a:pt x="161" y="61"/>
                  </a:lnTo>
                  <a:cubicBezTo>
                    <a:pt x="161" y="29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6"/>
            <p:cNvSpPr/>
            <p:nvPr/>
          </p:nvSpPr>
          <p:spPr>
            <a:xfrm>
              <a:off x="1513975" y="1096150"/>
              <a:ext cx="35175" cy="41450"/>
            </a:xfrm>
            <a:custGeom>
              <a:avLst/>
              <a:gdLst/>
              <a:ahLst/>
              <a:cxnLst/>
              <a:rect l="l" t="t" r="r" b="b"/>
              <a:pathLst>
                <a:path w="1407" h="1658" extrusionOk="0">
                  <a:moveTo>
                    <a:pt x="0" y="0"/>
                  </a:moveTo>
                  <a:lnTo>
                    <a:pt x="0" y="1657"/>
                  </a:lnTo>
                  <a:lnTo>
                    <a:pt x="1406" y="165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6"/>
            <p:cNvSpPr/>
            <p:nvPr/>
          </p:nvSpPr>
          <p:spPr>
            <a:xfrm>
              <a:off x="1694700" y="866250"/>
              <a:ext cx="119425" cy="100650"/>
            </a:xfrm>
            <a:custGeom>
              <a:avLst/>
              <a:gdLst/>
              <a:ahLst/>
              <a:cxnLst/>
              <a:rect l="l" t="t" r="r" b="b"/>
              <a:pathLst>
                <a:path w="4777" h="4026" extrusionOk="0">
                  <a:moveTo>
                    <a:pt x="4582" y="0"/>
                  </a:moveTo>
                  <a:cubicBezTo>
                    <a:pt x="4052" y="0"/>
                    <a:pt x="2732" y="109"/>
                    <a:pt x="1459" y="959"/>
                  </a:cubicBezTo>
                  <a:cubicBezTo>
                    <a:pt x="1" y="1932"/>
                    <a:pt x="918" y="3140"/>
                    <a:pt x="1173" y="3412"/>
                  </a:cubicBezTo>
                  <a:cubicBezTo>
                    <a:pt x="1173" y="3412"/>
                    <a:pt x="1173" y="3429"/>
                    <a:pt x="1190" y="3447"/>
                  </a:cubicBezTo>
                  <a:cubicBezTo>
                    <a:pt x="1208" y="3464"/>
                    <a:pt x="1225" y="3464"/>
                    <a:pt x="1225" y="3464"/>
                  </a:cubicBezTo>
                  <a:cubicBezTo>
                    <a:pt x="1376" y="3615"/>
                    <a:pt x="1859" y="4026"/>
                    <a:pt x="2447" y="4026"/>
                  </a:cubicBezTo>
                  <a:cubicBezTo>
                    <a:pt x="2839" y="4026"/>
                    <a:pt x="3277" y="3844"/>
                    <a:pt x="3695" y="3282"/>
                  </a:cubicBezTo>
                  <a:cubicBezTo>
                    <a:pt x="4686" y="1915"/>
                    <a:pt x="4777" y="453"/>
                    <a:pt x="4777" y="59"/>
                  </a:cubicBezTo>
                  <a:lnTo>
                    <a:pt x="4777" y="3"/>
                  </a:lnTo>
                  <a:lnTo>
                    <a:pt x="4721" y="3"/>
                  </a:lnTo>
                  <a:cubicBezTo>
                    <a:pt x="4684" y="1"/>
                    <a:pt x="4637" y="0"/>
                    <a:pt x="458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6"/>
            <p:cNvSpPr/>
            <p:nvPr/>
          </p:nvSpPr>
          <p:spPr>
            <a:xfrm>
              <a:off x="1726725" y="875100"/>
              <a:ext cx="78425" cy="75050"/>
            </a:xfrm>
            <a:custGeom>
              <a:avLst/>
              <a:gdLst/>
              <a:ahLst/>
              <a:cxnLst/>
              <a:rect l="l" t="t" r="r" b="b"/>
              <a:pathLst>
                <a:path w="3137" h="3002" extrusionOk="0">
                  <a:moveTo>
                    <a:pt x="3054" y="0"/>
                  </a:moveTo>
                  <a:cubicBezTo>
                    <a:pt x="3032" y="0"/>
                    <a:pt x="3009" y="10"/>
                    <a:pt x="2990" y="30"/>
                  </a:cubicBezTo>
                  <a:lnTo>
                    <a:pt x="35" y="2859"/>
                  </a:lnTo>
                  <a:cubicBezTo>
                    <a:pt x="0" y="2894"/>
                    <a:pt x="0" y="2950"/>
                    <a:pt x="18" y="2985"/>
                  </a:cubicBezTo>
                  <a:cubicBezTo>
                    <a:pt x="35" y="3002"/>
                    <a:pt x="69" y="3002"/>
                    <a:pt x="87" y="3002"/>
                  </a:cubicBezTo>
                  <a:cubicBezTo>
                    <a:pt x="108" y="3002"/>
                    <a:pt x="126" y="3002"/>
                    <a:pt x="143" y="2985"/>
                  </a:cubicBezTo>
                  <a:lnTo>
                    <a:pt x="3098" y="138"/>
                  </a:lnTo>
                  <a:cubicBezTo>
                    <a:pt x="3137" y="116"/>
                    <a:pt x="3137" y="64"/>
                    <a:pt x="3115" y="30"/>
                  </a:cubicBezTo>
                  <a:cubicBezTo>
                    <a:pt x="3098" y="10"/>
                    <a:pt x="3076" y="0"/>
                    <a:pt x="305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6"/>
            <p:cNvSpPr/>
            <p:nvPr/>
          </p:nvSpPr>
          <p:spPr>
            <a:xfrm>
              <a:off x="1755500" y="889350"/>
              <a:ext cx="6825" cy="31075"/>
            </a:xfrm>
            <a:custGeom>
              <a:avLst/>
              <a:gdLst/>
              <a:ahLst/>
              <a:cxnLst/>
              <a:rect l="l" t="t" r="r" b="b"/>
              <a:pathLst>
                <a:path w="273" h="1243" extrusionOk="0">
                  <a:moveTo>
                    <a:pt x="74" y="0"/>
                  </a:moveTo>
                  <a:cubicBezTo>
                    <a:pt x="39" y="0"/>
                    <a:pt x="0" y="35"/>
                    <a:pt x="0" y="87"/>
                  </a:cubicBezTo>
                  <a:lnTo>
                    <a:pt x="91" y="1151"/>
                  </a:lnTo>
                  <a:cubicBezTo>
                    <a:pt x="108" y="1207"/>
                    <a:pt x="147" y="1242"/>
                    <a:pt x="182" y="1242"/>
                  </a:cubicBezTo>
                  <a:lnTo>
                    <a:pt x="199" y="1242"/>
                  </a:lnTo>
                  <a:cubicBezTo>
                    <a:pt x="234" y="1242"/>
                    <a:pt x="273" y="1190"/>
                    <a:pt x="273" y="1151"/>
                  </a:cubicBezTo>
                  <a:lnTo>
                    <a:pt x="182" y="70"/>
                  </a:lnTo>
                  <a:cubicBezTo>
                    <a:pt x="164" y="35"/>
                    <a:pt x="126" y="0"/>
                    <a:pt x="7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6"/>
            <p:cNvSpPr/>
            <p:nvPr/>
          </p:nvSpPr>
          <p:spPr>
            <a:xfrm>
              <a:off x="1733850" y="909575"/>
              <a:ext cx="7275" cy="31175"/>
            </a:xfrm>
            <a:custGeom>
              <a:avLst/>
              <a:gdLst/>
              <a:ahLst/>
              <a:cxnLst/>
              <a:rect l="l" t="t" r="r" b="b"/>
              <a:pathLst>
                <a:path w="291" h="1247" extrusionOk="0">
                  <a:moveTo>
                    <a:pt x="92" y="0"/>
                  </a:moveTo>
                  <a:cubicBezTo>
                    <a:pt x="40" y="18"/>
                    <a:pt x="1" y="57"/>
                    <a:pt x="1" y="109"/>
                  </a:cubicBezTo>
                  <a:lnTo>
                    <a:pt x="109" y="1173"/>
                  </a:lnTo>
                  <a:cubicBezTo>
                    <a:pt x="109" y="1225"/>
                    <a:pt x="148" y="1246"/>
                    <a:pt x="200" y="1246"/>
                  </a:cubicBezTo>
                  <a:cubicBezTo>
                    <a:pt x="256" y="1246"/>
                    <a:pt x="291" y="1208"/>
                    <a:pt x="273" y="1156"/>
                  </a:cubicBezTo>
                  <a:lnTo>
                    <a:pt x="182" y="91"/>
                  </a:lnTo>
                  <a:cubicBezTo>
                    <a:pt x="182" y="35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6"/>
            <p:cNvSpPr/>
            <p:nvPr/>
          </p:nvSpPr>
          <p:spPr>
            <a:xfrm>
              <a:off x="1757750" y="916225"/>
              <a:ext cx="31625" cy="7750"/>
            </a:xfrm>
            <a:custGeom>
              <a:avLst/>
              <a:gdLst/>
              <a:ahLst/>
              <a:cxnLst/>
              <a:rect l="l" t="t" r="r" b="b"/>
              <a:pathLst>
                <a:path w="1265" h="310" extrusionOk="0">
                  <a:moveTo>
                    <a:pt x="81" y="1"/>
                  </a:moveTo>
                  <a:cubicBezTo>
                    <a:pt x="44" y="1"/>
                    <a:pt x="18" y="34"/>
                    <a:pt x="18" y="76"/>
                  </a:cubicBezTo>
                  <a:cubicBezTo>
                    <a:pt x="1" y="115"/>
                    <a:pt x="36" y="167"/>
                    <a:pt x="92" y="167"/>
                  </a:cubicBezTo>
                  <a:lnTo>
                    <a:pt x="1156" y="310"/>
                  </a:lnTo>
                  <a:lnTo>
                    <a:pt x="1173" y="310"/>
                  </a:lnTo>
                  <a:cubicBezTo>
                    <a:pt x="1208" y="310"/>
                    <a:pt x="1247" y="275"/>
                    <a:pt x="1247" y="241"/>
                  </a:cubicBezTo>
                  <a:cubicBezTo>
                    <a:pt x="1264" y="184"/>
                    <a:pt x="1225" y="150"/>
                    <a:pt x="1173" y="150"/>
                  </a:cubicBezTo>
                  <a:lnTo>
                    <a:pt x="109" y="7"/>
                  </a:lnTo>
                  <a:cubicBezTo>
                    <a:pt x="99" y="3"/>
                    <a:pt x="89" y="1"/>
                    <a:pt x="8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6"/>
            <p:cNvSpPr/>
            <p:nvPr/>
          </p:nvSpPr>
          <p:spPr>
            <a:xfrm>
              <a:off x="1736550" y="936625"/>
              <a:ext cx="31175" cy="8125"/>
            </a:xfrm>
            <a:custGeom>
              <a:avLst/>
              <a:gdLst/>
              <a:ahLst/>
              <a:cxnLst/>
              <a:rect l="l" t="t" r="r" b="b"/>
              <a:pathLst>
                <a:path w="1247" h="325" extrusionOk="0">
                  <a:moveTo>
                    <a:pt x="92" y="0"/>
                  </a:moveTo>
                  <a:cubicBezTo>
                    <a:pt x="57" y="0"/>
                    <a:pt x="1" y="35"/>
                    <a:pt x="1" y="74"/>
                  </a:cubicBezTo>
                  <a:cubicBezTo>
                    <a:pt x="1" y="126"/>
                    <a:pt x="40" y="164"/>
                    <a:pt x="74" y="182"/>
                  </a:cubicBezTo>
                  <a:lnTo>
                    <a:pt x="1139" y="325"/>
                  </a:lnTo>
                  <a:lnTo>
                    <a:pt x="1156" y="325"/>
                  </a:lnTo>
                  <a:cubicBezTo>
                    <a:pt x="1191" y="325"/>
                    <a:pt x="1230" y="290"/>
                    <a:pt x="1247" y="234"/>
                  </a:cubicBezTo>
                  <a:cubicBezTo>
                    <a:pt x="1247" y="199"/>
                    <a:pt x="1208" y="143"/>
                    <a:pt x="1173" y="14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6"/>
            <p:cNvSpPr/>
            <p:nvPr/>
          </p:nvSpPr>
          <p:spPr>
            <a:xfrm>
              <a:off x="1759175" y="873550"/>
              <a:ext cx="34625" cy="13975"/>
            </a:xfrm>
            <a:custGeom>
              <a:avLst/>
              <a:gdLst/>
              <a:ahLst/>
              <a:cxnLst/>
              <a:rect l="l" t="t" r="r" b="b"/>
              <a:pathLst>
                <a:path w="1385" h="559" extrusionOk="0">
                  <a:moveTo>
                    <a:pt x="1190" y="1"/>
                  </a:moveTo>
                  <a:cubicBezTo>
                    <a:pt x="826" y="35"/>
                    <a:pt x="467" y="126"/>
                    <a:pt x="126" y="234"/>
                  </a:cubicBezTo>
                  <a:cubicBezTo>
                    <a:pt x="35" y="269"/>
                    <a:pt x="0" y="360"/>
                    <a:pt x="35" y="451"/>
                  </a:cubicBezTo>
                  <a:cubicBezTo>
                    <a:pt x="35" y="485"/>
                    <a:pt x="52" y="503"/>
                    <a:pt x="69" y="524"/>
                  </a:cubicBezTo>
                  <a:cubicBezTo>
                    <a:pt x="87" y="542"/>
                    <a:pt x="143" y="559"/>
                    <a:pt x="195" y="559"/>
                  </a:cubicBezTo>
                  <a:lnTo>
                    <a:pt x="251" y="559"/>
                  </a:lnTo>
                  <a:cubicBezTo>
                    <a:pt x="558" y="451"/>
                    <a:pt x="883" y="377"/>
                    <a:pt x="1225" y="343"/>
                  </a:cubicBezTo>
                  <a:cubicBezTo>
                    <a:pt x="1315" y="325"/>
                    <a:pt x="1385" y="234"/>
                    <a:pt x="1367" y="144"/>
                  </a:cubicBezTo>
                  <a:cubicBezTo>
                    <a:pt x="1367" y="53"/>
                    <a:pt x="1276" y="1"/>
                    <a:pt x="1207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6"/>
            <p:cNvSpPr/>
            <p:nvPr/>
          </p:nvSpPr>
          <p:spPr>
            <a:xfrm>
              <a:off x="2276925" y="1224100"/>
              <a:ext cx="186600" cy="132525"/>
            </a:xfrm>
            <a:custGeom>
              <a:avLst/>
              <a:gdLst/>
              <a:ahLst/>
              <a:cxnLst/>
              <a:rect l="l" t="t" r="r" b="b"/>
              <a:pathLst>
                <a:path w="7464" h="5301" extrusionOk="0">
                  <a:moveTo>
                    <a:pt x="3875" y="0"/>
                  </a:moveTo>
                  <a:cubicBezTo>
                    <a:pt x="3864" y="0"/>
                    <a:pt x="3853" y="0"/>
                    <a:pt x="3842" y="1"/>
                  </a:cubicBezTo>
                  <a:cubicBezTo>
                    <a:pt x="3211" y="22"/>
                    <a:pt x="2705" y="541"/>
                    <a:pt x="2722" y="1190"/>
                  </a:cubicBezTo>
                  <a:lnTo>
                    <a:pt x="2761" y="2705"/>
                  </a:lnTo>
                  <a:lnTo>
                    <a:pt x="2272" y="1986"/>
                  </a:lnTo>
                  <a:cubicBezTo>
                    <a:pt x="2058" y="1659"/>
                    <a:pt x="1696" y="1481"/>
                    <a:pt x="1326" y="1481"/>
                  </a:cubicBezTo>
                  <a:cubicBezTo>
                    <a:pt x="1104" y="1481"/>
                    <a:pt x="880" y="1545"/>
                    <a:pt x="684" y="1679"/>
                  </a:cubicBezTo>
                  <a:cubicBezTo>
                    <a:pt x="143" y="2021"/>
                    <a:pt x="1" y="2744"/>
                    <a:pt x="360" y="3267"/>
                  </a:cubicBezTo>
                  <a:lnTo>
                    <a:pt x="1731" y="5300"/>
                  </a:lnTo>
                  <a:lnTo>
                    <a:pt x="5227" y="5283"/>
                  </a:lnTo>
                  <a:lnTo>
                    <a:pt x="6940" y="3769"/>
                  </a:lnTo>
                  <a:cubicBezTo>
                    <a:pt x="7429" y="3354"/>
                    <a:pt x="7464" y="2635"/>
                    <a:pt x="7048" y="2146"/>
                  </a:cubicBezTo>
                  <a:cubicBezTo>
                    <a:pt x="6821" y="1891"/>
                    <a:pt x="6499" y="1759"/>
                    <a:pt x="6176" y="1759"/>
                  </a:cubicBezTo>
                  <a:cubicBezTo>
                    <a:pt x="5908" y="1759"/>
                    <a:pt x="5640" y="1850"/>
                    <a:pt x="5426" y="2038"/>
                  </a:cubicBezTo>
                  <a:lnTo>
                    <a:pt x="5067" y="2363"/>
                  </a:lnTo>
                  <a:lnTo>
                    <a:pt x="5032" y="1121"/>
                  </a:lnTo>
                  <a:cubicBezTo>
                    <a:pt x="5011" y="500"/>
                    <a:pt x="4509" y="0"/>
                    <a:pt x="387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9" name="Google Shape;1889;p26"/>
          <p:cNvGrpSpPr/>
          <p:nvPr/>
        </p:nvGrpSpPr>
        <p:grpSpPr>
          <a:xfrm>
            <a:off x="378059" y="219277"/>
            <a:ext cx="246888" cy="246888"/>
            <a:chOff x="4396276" y="3156781"/>
            <a:chExt cx="367777" cy="369040"/>
          </a:xfrm>
        </p:grpSpPr>
        <p:sp>
          <p:nvSpPr>
            <p:cNvPr id="1890" name="Google Shape;1890;p26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2" name="Google Shape;1892;p26"/>
          <p:cNvSpPr/>
          <p:nvPr/>
        </p:nvSpPr>
        <p:spPr>
          <a:xfrm>
            <a:off x="146591" y="502625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26"/>
          <p:cNvSpPr/>
          <p:nvPr/>
        </p:nvSpPr>
        <p:spPr>
          <a:xfrm>
            <a:off x="1167099" y="305853"/>
            <a:ext cx="152272" cy="73749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26"/>
          <p:cNvSpPr/>
          <p:nvPr/>
        </p:nvSpPr>
        <p:spPr>
          <a:xfrm>
            <a:off x="761450" y="502625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26"/>
          <p:cNvSpPr/>
          <p:nvPr/>
        </p:nvSpPr>
        <p:spPr>
          <a:xfrm>
            <a:off x="575103" y="228775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98" name="Google Shape;1898;p27"/>
          <p:cNvGrpSpPr/>
          <p:nvPr/>
        </p:nvGrpSpPr>
        <p:grpSpPr>
          <a:xfrm>
            <a:off x="1827974" y="4938638"/>
            <a:ext cx="2749703" cy="122913"/>
            <a:chOff x="5024149" y="4918613"/>
            <a:chExt cx="2749703" cy="122913"/>
          </a:xfrm>
        </p:grpSpPr>
        <p:sp>
          <p:nvSpPr>
            <p:cNvPr id="1899" name="Google Shape;1899;p27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7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7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7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7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7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7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7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7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7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7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7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7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7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7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7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7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7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7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7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7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7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7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7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7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7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7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7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7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7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9" name="Google Shape;1929;p27"/>
          <p:cNvSpPr/>
          <p:nvPr/>
        </p:nvSpPr>
        <p:spPr>
          <a:xfrm flipH="1">
            <a:off x="-311775" y="4938650"/>
            <a:ext cx="2016300" cy="321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27"/>
          <p:cNvGrpSpPr/>
          <p:nvPr/>
        </p:nvGrpSpPr>
        <p:grpSpPr>
          <a:xfrm>
            <a:off x="8552883" y="201878"/>
            <a:ext cx="246888" cy="246888"/>
            <a:chOff x="4396276" y="3156781"/>
            <a:chExt cx="367777" cy="369040"/>
          </a:xfrm>
        </p:grpSpPr>
        <p:sp>
          <p:nvSpPr>
            <p:cNvPr id="1931" name="Google Shape;1931;p27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7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3" name="Google Shape;1933;p27"/>
          <p:cNvSpPr/>
          <p:nvPr/>
        </p:nvSpPr>
        <p:spPr>
          <a:xfrm>
            <a:off x="7862091" y="201875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27"/>
          <p:cNvSpPr/>
          <p:nvPr/>
        </p:nvSpPr>
        <p:spPr>
          <a:xfrm>
            <a:off x="8799787" y="471334"/>
            <a:ext cx="94149" cy="45600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27"/>
          <p:cNvSpPr/>
          <p:nvPr/>
        </p:nvSpPr>
        <p:spPr>
          <a:xfrm>
            <a:off x="8164075" y="397313"/>
            <a:ext cx="533399" cy="193630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27"/>
          <p:cNvSpPr/>
          <p:nvPr/>
        </p:nvSpPr>
        <p:spPr>
          <a:xfrm>
            <a:off x="364613" y="4773208"/>
            <a:ext cx="587030" cy="161246"/>
          </a:xfrm>
          <a:custGeom>
            <a:avLst/>
            <a:gdLst/>
            <a:ahLst/>
            <a:cxnLst/>
            <a:rect l="l" t="t" r="r" b="b"/>
            <a:pathLst>
              <a:path w="12418" h="3411" extrusionOk="0">
                <a:moveTo>
                  <a:pt x="6110" y="1"/>
                </a:moveTo>
                <a:cubicBezTo>
                  <a:pt x="5063" y="1"/>
                  <a:pt x="4128" y="615"/>
                  <a:pt x="3548" y="1589"/>
                </a:cubicBezTo>
                <a:cubicBezTo>
                  <a:pt x="3301" y="2001"/>
                  <a:pt x="2908" y="2234"/>
                  <a:pt x="2504" y="2234"/>
                </a:cubicBezTo>
                <a:cubicBezTo>
                  <a:pt x="2377" y="2234"/>
                  <a:pt x="2250" y="2212"/>
                  <a:pt x="2125" y="2164"/>
                </a:cubicBezTo>
                <a:cubicBezTo>
                  <a:pt x="1874" y="2073"/>
                  <a:pt x="1601" y="2021"/>
                  <a:pt x="1333" y="2021"/>
                </a:cubicBezTo>
                <a:lnTo>
                  <a:pt x="1151" y="2021"/>
                </a:lnTo>
                <a:cubicBezTo>
                  <a:pt x="433" y="2091"/>
                  <a:pt x="35" y="2722"/>
                  <a:pt x="1" y="3410"/>
                </a:cubicBezTo>
                <a:lnTo>
                  <a:pt x="12417" y="3410"/>
                </a:lnTo>
                <a:cubicBezTo>
                  <a:pt x="12365" y="2722"/>
                  <a:pt x="11985" y="2091"/>
                  <a:pt x="11249" y="2021"/>
                </a:cubicBezTo>
                <a:lnTo>
                  <a:pt x="11068" y="2021"/>
                </a:lnTo>
                <a:cubicBezTo>
                  <a:pt x="10760" y="2021"/>
                  <a:pt x="10471" y="2073"/>
                  <a:pt x="10202" y="2199"/>
                </a:cubicBezTo>
                <a:cubicBezTo>
                  <a:pt x="10052" y="2263"/>
                  <a:pt x="9899" y="2294"/>
                  <a:pt x="9749" y="2294"/>
                </a:cubicBezTo>
                <a:cubicBezTo>
                  <a:pt x="9341" y="2294"/>
                  <a:pt x="8955" y="2064"/>
                  <a:pt x="8705" y="1641"/>
                </a:cubicBezTo>
                <a:cubicBezTo>
                  <a:pt x="8130" y="650"/>
                  <a:pt x="7191" y="1"/>
                  <a:pt x="611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7" name="Google Shape;1937;p27"/>
          <p:cNvGrpSpPr/>
          <p:nvPr/>
        </p:nvGrpSpPr>
        <p:grpSpPr>
          <a:xfrm>
            <a:off x="790590" y="4549611"/>
            <a:ext cx="394464" cy="384889"/>
            <a:chOff x="3582125" y="860850"/>
            <a:chExt cx="259175" cy="252900"/>
          </a:xfrm>
        </p:grpSpPr>
        <p:sp>
          <p:nvSpPr>
            <p:cNvPr id="1938" name="Google Shape;1938;p27"/>
            <p:cNvSpPr/>
            <p:nvPr/>
          </p:nvSpPr>
          <p:spPr>
            <a:xfrm>
              <a:off x="3613700" y="887450"/>
              <a:ext cx="196450" cy="226300"/>
            </a:xfrm>
            <a:custGeom>
              <a:avLst/>
              <a:gdLst/>
              <a:ahLst/>
              <a:cxnLst/>
              <a:rect l="l" t="t" r="r" b="b"/>
              <a:pathLst>
                <a:path w="7858" h="9052" extrusionOk="0">
                  <a:moveTo>
                    <a:pt x="3877" y="1"/>
                  </a:moveTo>
                  <a:lnTo>
                    <a:pt x="1" y="3194"/>
                  </a:lnTo>
                  <a:lnTo>
                    <a:pt x="1" y="9052"/>
                  </a:lnTo>
                  <a:lnTo>
                    <a:pt x="7857" y="9052"/>
                  </a:lnTo>
                  <a:lnTo>
                    <a:pt x="7857" y="328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7"/>
            <p:cNvSpPr/>
            <p:nvPr/>
          </p:nvSpPr>
          <p:spPr>
            <a:xfrm>
              <a:off x="3712775" y="1029900"/>
              <a:ext cx="25325" cy="23400"/>
            </a:xfrm>
            <a:custGeom>
              <a:avLst/>
              <a:gdLst/>
              <a:ahLst/>
              <a:cxnLst/>
              <a:rect l="l" t="t" r="r" b="b"/>
              <a:pathLst>
                <a:path w="1013" h="936" extrusionOk="0">
                  <a:moveTo>
                    <a:pt x="1" y="1"/>
                  </a:moveTo>
                  <a:lnTo>
                    <a:pt x="1" y="935"/>
                  </a:lnTo>
                  <a:lnTo>
                    <a:pt x="1013" y="935"/>
                  </a:lnTo>
                  <a:lnTo>
                    <a:pt x="1013" y="502"/>
                  </a:lnTo>
                  <a:cubicBezTo>
                    <a:pt x="939" y="286"/>
                    <a:pt x="797" y="109"/>
                    <a:pt x="598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7"/>
            <p:cNvSpPr/>
            <p:nvPr/>
          </p:nvSpPr>
          <p:spPr>
            <a:xfrm>
              <a:off x="3700225" y="1024925"/>
              <a:ext cx="10400" cy="2300"/>
            </a:xfrm>
            <a:custGeom>
              <a:avLst/>
              <a:gdLst/>
              <a:ahLst/>
              <a:cxnLst/>
              <a:rect l="l" t="t" r="r" b="b"/>
              <a:pathLst>
                <a:path w="416" h="92" extrusionOk="0">
                  <a:moveTo>
                    <a:pt x="416" y="1"/>
                  </a:moveTo>
                  <a:cubicBezTo>
                    <a:pt x="269" y="1"/>
                    <a:pt x="126" y="35"/>
                    <a:pt x="1" y="91"/>
                  </a:cubicBezTo>
                  <a:lnTo>
                    <a:pt x="416" y="91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7"/>
            <p:cNvSpPr/>
            <p:nvPr/>
          </p:nvSpPr>
          <p:spPr>
            <a:xfrm>
              <a:off x="3712775" y="1082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1013" y="101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7"/>
            <p:cNvSpPr/>
            <p:nvPr/>
          </p:nvSpPr>
          <p:spPr>
            <a:xfrm>
              <a:off x="3685300" y="1082575"/>
              <a:ext cx="25775" cy="25325"/>
            </a:xfrm>
            <a:custGeom>
              <a:avLst/>
              <a:gdLst/>
              <a:ahLst/>
              <a:cxnLst/>
              <a:rect l="l" t="t" r="r" b="b"/>
              <a:pathLst>
                <a:path w="1031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1030" y="1013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7"/>
            <p:cNvSpPr/>
            <p:nvPr/>
          </p:nvSpPr>
          <p:spPr>
            <a:xfrm>
              <a:off x="3685300" y="1029900"/>
              <a:ext cx="25775" cy="23400"/>
            </a:xfrm>
            <a:custGeom>
              <a:avLst/>
              <a:gdLst/>
              <a:ahLst/>
              <a:cxnLst/>
              <a:rect l="l" t="t" r="r" b="b"/>
              <a:pathLst>
                <a:path w="1031" h="936" extrusionOk="0">
                  <a:moveTo>
                    <a:pt x="416" y="1"/>
                  </a:moveTo>
                  <a:cubicBezTo>
                    <a:pt x="234" y="109"/>
                    <a:pt x="91" y="286"/>
                    <a:pt x="1" y="485"/>
                  </a:cubicBezTo>
                  <a:lnTo>
                    <a:pt x="1" y="935"/>
                  </a:lnTo>
                  <a:lnTo>
                    <a:pt x="1030" y="935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7"/>
            <p:cNvSpPr/>
            <p:nvPr/>
          </p:nvSpPr>
          <p:spPr>
            <a:xfrm>
              <a:off x="3712775" y="1056500"/>
              <a:ext cx="25325" cy="23825"/>
            </a:xfrm>
            <a:custGeom>
              <a:avLst/>
              <a:gdLst/>
              <a:ahLst/>
              <a:cxnLst/>
              <a:rect l="l" t="t" r="r" b="b"/>
              <a:pathLst>
                <a:path w="1013" h="953" extrusionOk="0">
                  <a:moveTo>
                    <a:pt x="1" y="1"/>
                  </a:moveTo>
                  <a:lnTo>
                    <a:pt x="1" y="953"/>
                  </a:lnTo>
                  <a:lnTo>
                    <a:pt x="1013" y="9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7"/>
            <p:cNvSpPr/>
            <p:nvPr/>
          </p:nvSpPr>
          <p:spPr>
            <a:xfrm>
              <a:off x="3685300" y="1056500"/>
              <a:ext cx="25325" cy="23825"/>
            </a:xfrm>
            <a:custGeom>
              <a:avLst/>
              <a:gdLst/>
              <a:ahLst/>
              <a:cxnLst/>
              <a:rect l="l" t="t" r="r" b="b"/>
              <a:pathLst>
                <a:path w="1013" h="953" extrusionOk="0">
                  <a:moveTo>
                    <a:pt x="1" y="1"/>
                  </a:moveTo>
                  <a:lnTo>
                    <a:pt x="1" y="953"/>
                  </a:lnTo>
                  <a:lnTo>
                    <a:pt x="1013" y="9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7"/>
            <p:cNvSpPr/>
            <p:nvPr/>
          </p:nvSpPr>
          <p:spPr>
            <a:xfrm>
              <a:off x="3712775" y="1024925"/>
              <a:ext cx="10400" cy="2300"/>
            </a:xfrm>
            <a:custGeom>
              <a:avLst/>
              <a:gdLst/>
              <a:ahLst/>
              <a:cxnLst/>
              <a:rect l="l" t="t" r="r" b="b"/>
              <a:pathLst>
                <a:path w="416" h="92" extrusionOk="0">
                  <a:moveTo>
                    <a:pt x="1" y="1"/>
                  </a:moveTo>
                  <a:lnTo>
                    <a:pt x="1" y="91"/>
                  </a:lnTo>
                  <a:lnTo>
                    <a:pt x="416" y="91"/>
                  </a:lnTo>
                  <a:cubicBezTo>
                    <a:pt x="290" y="35"/>
                    <a:pt x="148" y="1"/>
                    <a:pt x="1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7"/>
            <p:cNvSpPr/>
            <p:nvPr/>
          </p:nvSpPr>
          <p:spPr>
            <a:xfrm>
              <a:off x="3683025" y="1049700"/>
              <a:ext cx="575" cy="58650"/>
            </a:xfrm>
            <a:custGeom>
              <a:avLst/>
              <a:gdLst/>
              <a:ahLst/>
              <a:cxnLst/>
              <a:rect l="l" t="t" r="r" b="b"/>
              <a:pathLst>
                <a:path w="23" h="2346" extrusionOk="0">
                  <a:moveTo>
                    <a:pt x="22" y="0"/>
                  </a:moveTo>
                  <a:cubicBezTo>
                    <a:pt x="1" y="57"/>
                    <a:pt x="1" y="108"/>
                    <a:pt x="1" y="165"/>
                  </a:cubicBezTo>
                  <a:lnTo>
                    <a:pt x="1" y="2345"/>
                  </a:lnTo>
                  <a:lnTo>
                    <a:pt x="22" y="2345"/>
                  </a:lnTo>
                  <a:lnTo>
                    <a:pt x="22" y="1333"/>
                  </a:lnTo>
                  <a:lnTo>
                    <a:pt x="22" y="16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7"/>
            <p:cNvSpPr/>
            <p:nvPr/>
          </p:nvSpPr>
          <p:spPr>
            <a:xfrm>
              <a:off x="3739825" y="1056950"/>
              <a:ext cx="550" cy="24775"/>
            </a:xfrm>
            <a:custGeom>
              <a:avLst/>
              <a:gdLst/>
              <a:ahLst/>
              <a:cxnLst/>
              <a:rect l="l" t="t" r="r" b="b"/>
              <a:pathLst>
                <a:path w="22" h="991" extrusionOk="0">
                  <a:moveTo>
                    <a:pt x="0" y="0"/>
                  </a:moveTo>
                  <a:lnTo>
                    <a:pt x="0" y="956"/>
                  </a:lnTo>
                  <a:lnTo>
                    <a:pt x="22" y="99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7"/>
            <p:cNvSpPr/>
            <p:nvPr/>
          </p:nvSpPr>
          <p:spPr>
            <a:xfrm>
              <a:off x="3710600" y="1025350"/>
              <a:ext cx="475" cy="2300"/>
            </a:xfrm>
            <a:custGeom>
              <a:avLst/>
              <a:gdLst/>
              <a:ahLst/>
              <a:cxnLst/>
              <a:rect l="l" t="t" r="r" b="b"/>
              <a:pathLst>
                <a:path w="19" h="92" extrusionOk="0">
                  <a:moveTo>
                    <a:pt x="1" y="1"/>
                  </a:moveTo>
                  <a:lnTo>
                    <a:pt x="1" y="92"/>
                  </a:lnTo>
                  <a:lnTo>
                    <a:pt x="18" y="9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7"/>
            <p:cNvSpPr/>
            <p:nvPr/>
          </p:nvSpPr>
          <p:spPr>
            <a:xfrm>
              <a:off x="3712775" y="1025350"/>
              <a:ext cx="25" cy="2300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1" y="92"/>
                  </a:moveTo>
                  <a:lnTo>
                    <a:pt x="1" y="92"/>
                  </a:lnTo>
                  <a:lnTo>
                    <a:pt x="1" y="9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7"/>
            <p:cNvSpPr/>
            <p:nvPr/>
          </p:nvSpPr>
          <p:spPr>
            <a:xfrm>
              <a:off x="3711050" y="1024925"/>
              <a:ext cx="1750" cy="2725"/>
            </a:xfrm>
            <a:custGeom>
              <a:avLst/>
              <a:gdLst/>
              <a:ahLst/>
              <a:cxnLst/>
              <a:rect l="l" t="t" r="r" b="b"/>
              <a:pathLst>
                <a:path w="70" h="109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109"/>
                  </a:lnTo>
                  <a:lnTo>
                    <a:pt x="70" y="109"/>
                  </a:lnTo>
                  <a:lnTo>
                    <a:pt x="70" y="18"/>
                  </a:lnTo>
                  <a:cubicBezTo>
                    <a:pt x="52" y="1"/>
                    <a:pt x="35" y="1"/>
                    <a:pt x="3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7"/>
            <p:cNvSpPr/>
            <p:nvPr/>
          </p:nvSpPr>
          <p:spPr>
            <a:xfrm>
              <a:off x="3685300" y="1055525"/>
              <a:ext cx="25325" cy="1450"/>
            </a:xfrm>
            <a:custGeom>
              <a:avLst/>
              <a:gdLst/>
              <a:ahLst/>
              <a:cxnLst/>
              <a:rect l="l" t="t" r="r" b="b"/>
              <a:pathLst>
                <a:path w="1013" h="58" extrusionOk="0">
                  <a:moveTo>
                    <a:pt x="1" y="1"/>
                  </a:moveTo>
                  <a:lnTo>
                    <a:pt x="1" y="57"/>
                  </a:lnTo>
                  <a:lnTo>
                    <a:pt x="1013" y="5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7"/>
            <p:cNvSpPr/>
            <p:nvPr/>
          </p:nvSpPr>
          <p:spPr>
            <a:xfrm>
              <a:off x="3683575" y="1042450"/>
              <a:ext cx="1750" cy="11375"/>
            </a:xfrm>
            <a:custGeom>
              <a:avLst/>
              <a:gdLst/>
              <a:ahLst/>
              <a:cxnLst/>
              <a:rect l="l" t="t" r="r" b="b"/>
              <a:pathLst>
                <a:path w="70" h="455" extrusionOk="0">
                  <a:moveTo>
                    <a:pt x="70" y="0"/>
                  </a:moveTo>
                  <a:cubicBezTo>
                    <a:pt x="35" y="91"/>
                    <a:pt x="18" y="199"/>
                    <a:pt x="0" y="290"/>
                  </a:cubicBezTo>
                  <a:lnTo>
                    <a:pt x="0" y="455"/>
                  </a:lnTo>
                  <a:lnTo>
                    <a:pt x="70" y="45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7"/>
            <p:cNvSpPr/>
            <p:nvPr/>
          </p:nvSpPr>
          <p:spPr>
            <a:xfrm>
              <a:off x="3699250" y="1027625"/>
              <a:ext cx="11375" cy="475"/>
            </a:xfrm>
            <a:custGeom>
              <a:avLst/>
              <a:gdLst/>
              <a:ahLst/>
              <a:cxnLst/>
              <a:rect l="l" t="t" r="r" b="b"/>
              <a:pathLst>
                <a:path w="455" h="19" extrusionOk="0">
                  <a:moveTo>
                    <a:pt x="40" y="1"/>
                  </a:moveTo>
                  <a:cubicBezTo>
                    <a:pt x="22" y="1"/>
                    <a:pt x="1" y="18"/>
                    <a:pt x="1" y="18"/>
                  </a:cubicBezTo>
                  <a:lnTo>
                    <a:pt x="455" y="1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7"/>
            <p:cNvSpPr/>
            <p:nvPr/>
          </p:nvSpPr>
          <p:spPr>
            <a:xfrm>
              <a:off x="3695675" y="1029475"/>
              <a:ext cx="14950" cy="450"/>
            </a:xfrm>
            <a:custGeom>
              <a:avLst/>
              <a:gdLst/>
              <a:ahLst/>
              <a:cxnLst/>
              <a:rect l="l" t="t" r="r" b="b"/>
              <a:pathLst>
                <a:path w="598" h="18" extrusionOk="0">
                  <a:moveTo>
                    <a:pt x="36" y="0"/>
                  </a:moveTo>
                  <a:cubicBezTo>
                    <a:pt x="18" y="18"/>
                    <a:pt x="18" y="18"/>
                    <a:pt x="1" y="18"/>
                  </a:cubicBezTo>
                  <a:lnTo>
                    <a:pt x="598" y="1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7"/>
            <p:cNvSpPr/>
            <p:nvPr/>
          </p:nvSpPr>
          <p:spPr>
            <a:xfrm>
              <a:off x="3696550" y="1028075"/>
              <a:ext cx="14075" cy="1425"/>
            </a:xfrm>
            <a:custGeom>
              <a:avLst/>
              <a:gdLst/>
              <a:ahLst/>
              <a:cxnLst/>
              <a:rect l="l" t="t" r="r" b="b"/>
              <a:pathLst>
                <a:path w="563" h="57" extrusionOk="0">
                  <a:moveTo>
                    <a:pt x="109" y="0"/>
                  </a:moveTo>
                  <a:cubicBezTo>
                    <a:pt x="74" y="17"/>
                    <a:pt x="39" y="35"/>
                    <a:pt x="1" y="56"/>
                  </a:cubicBezTo>
                  <a:lnTo>
                    <a:pt x="563" y="56"/>
                  </a:lnTo>
                  <a:lnTo>
                    <a:pt x="563" y="1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7"/>
            <p:cNvSpPr/>
            <p:nvPr/>
          </p:nvSpPr>
          <p:spPr>
            <a:xfrm>
              <a:off x="3710600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7"/>
            <p:cNvSpPr/>
            <p:nvPr/>
          </p:nvSpPr>
          <p:spPr>
            <a:xfrm>
              <a:off x="3710600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7"/>
            <p:cNvSpPr/>
            <p:nvPr/>
          </p:nvSpPr>
          <p:spPr>
            <a:xfrm>
              <a:off x="3710600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7"/>
            <p:cNvSpPr/>
            <p:nvPr/>
          </p:nvSpPr>
          <p:spPr>
            <a:xfrm>
              <a:off x="3710600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17"/>
                  </a:moveTo>
                  <a:lnTo>
                    <a:pt x="1" y="5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7"/>
            <p:cNvSpPr/>
            <p:nvPr/>
          </p:nvSpPr>
          <p:spPr>
            <a:xfrm>
              <a:off x="3712775" y="1055525"/>
              <a:ext cx="25325" cy="1450"/>
            </a:xfrm>
            <a:custGeom>
              <a:avLst/>
              <a:gdLst/>
              <a:ahLst/>
              <a:cxnLst/>
              <a:rect l="l" t="t" r="r" b="b"/>
              <a:pathLst>
                <a:path w="1013" h="58" extrusionOk="0">
                  <a:moveTo>
                    <a:pt x="1" y="1"/>
                  </a:moveTo>
                  <a:lnTo>
                    <a:pt x="1" y="57"/>
                  </a:lnTo>
                  <a:lnTo>
                    <a:pt x="1013" y="5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7"/>
            <p:cNvSpPr/>
            <p:nvPr/>
          </p:nvSpPr>
          <p:spPr>
            <a:xfrm>
              <a:off x="3738075" y="1042450"/>
              <a:ext cx="2300" cy="14525"/>
            </a:xfrm>
            <a:custGeom>
              <a:avLst/>
              <a:gdLst/>
              <a:ahLst/>
              <a:cxnLst/>
              <a:rect l="l" t="t" r="r" b="b"/>
              <a:pathLst>
                <a:path w="92" h="581" extrusionOk="0">
                  <a:moveTo>
                    <a:pt x="1" y="0"/>
                  </a:moveTo>
                  <a:lnTo>
                    <a:pt x="1" y="455"/>
                  </a:lnTo>
                  <a:lnTo>
                    <a:pt x="70" y="455"/>
                  </a:lnTo>
                  <a:lnTo>
                    <a:pt x="70" y="580"/>
                  </a:lnTo>
                  <a:lnTo>
                    <a:pt x="92" y="580"/>
                  </a:lnTo>
                  <a:lnTo>
                    <a:pt x="92" y="308"/>
                  </a:lnTo>
                  <a:cubicBezTo>
                    <a:pt x="70" y="199"/>
                    <a:pt x="36" y="109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7"/>
            <p:cNvSpPr/>
            <p:nvPr/>
          </p:nvSpPr>
          <p:spPr>
            <a:xfrm>
              <a:off x="3712775" y="1027625"/>
              <a:ext cx="11825" cy="475"/>
            </a:xfrm>
            <a:custGeom>
              <a:avLst/>
              <a:gdLst/>
              <a:ahLst/>
              <a:cxnLst/>
              <a:rect l="l" t="t" r="r" b="b"/>
              <a:pathLst>
                <a:path w="473" h="19" extrusionOk="0">
                  <a:moveTo>
                    <a:pt x="1" y="1"/>
                  </a:moveTo>
                  <a:lnTo>
                    <a:pt x="1" y="18"/>
                  </a:lnTo>
                  <a:lnTo>
                    <a:pt x="472" y="18"/>
                  </a:lnTo>
                  <a:cubicBezTo>
                    <a:pt x="455" y="18"/>
                    <a:pt x="433" y="1"/>
                    <a:pt x="416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7"/>
            <p:cNvSpPr/>
            <p:nvPr/>
          </p:nvSpPr>
          <p:spPr>
            <a:xfrm>
              <a:off x="3712775" y="1029475"/>
              <a:ext cx="14950" cy="450"/>
            </a:xfrm>
            <a:custGeom>
              <a:avLst/>
              <a:gdLst/>
              <a:ahLst/>
              <a:cxnLst/>
              <a:rect l="l" t="t" r="r" b="b"/>
              <a:pathLst>
                <a:path w="598" h="18" extrusionOk="0">
                  <a:moveTo>
                    <a:pt x="1" y="0"/>
                  </a:moveTo>
                  <a:lnTo>
                    <a:pt x="1" y="18"/>
                  </a:lnTo>
                  <a:lnTo>
                    <a:pt x="598" y="18"/>
                  </a:lnTo>
                  <a:cubicBezTo>
                    <a:pt x="598" y="18"/>
                    <a:pt x="580" y="18"/>
                    <a:pt x="5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7"/>
            <p:cNvSpPr/>
            <p:nvPr/>
          </p:nvSpPr>
          <p:spPr>
            <a:xfrm>
              <a:off x="3712775" y="1028075"/>
              <a:ext cx="14075" cy="1425"/>
            </a:xfrm>
            <a:custGeom>
              <a:avLst/>
              <a:gdLst/>
              <a:ahLst/>
              <a:cxnLst/>
              <a:rect l="l" t="t" r="r" b="b"/>
              <a:pathLst>
                <a:path w="563" h="57" extrusionOk="0">
                  <a:moveTo>
                    <a:pt x="1" y="0"/>
                  </a:moveTo>
                  <a:lnTo>
                    <a:pt x="1" y="35"/>
                  </a:lnTo>
                  <a:lnTo>
                    <a:pt x="1" y="56"/>
                  </a:lnTo>
                  <a:lnTo>
                    <a:pt x="563" y="56"/>
                  </a:lnTo>
                  <a:cubicBezTo>
                    <a:pt x="541" y="35"/>
                    <a:pt x="507" y="17"/>
                    <a:pt x="47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7"/>
            <p:cNvSpPr/>
            <p:nvPr/>
          </p:nvSpPr>
          <p:spPr>
            <a:xfrm>
              <a:off x="3710600" y="1029900"/>
              <a:ext cx="475" cy="23925"/>
            </a:xfrm>
            <a:custGeom>
              <a:avLst/>
              <a:gdLst/>
              <a:ahLst/>
              <a:cxnLst/>
              <a:rect l="l" t="t" r="r" b="b"/>
              <a:pathLst>
                <a:path w="19" h="957" extrusionOk="0">
                  <a:moveTo>
                    <a:pt x="1" y="1"/>
                  </a:moveTo>
                  <a:lnTo>
                    <a:pt x="1" y="957"/>
                  </a:lnTo>
                  <a:lnTo>
                    <a:pt x="18" y="95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7"/>
            <p:cNvSpPr/>
            <p:nvPr/>
          </p:nvSpPr>
          <p:spPr>
            <a:xfrm>
              <a:off x="3712775" y="1029900"/>
              <a:ext cx="25" cy="23925"/>
            </a:xfrm>
            <a:custGeom>
              <a:avLst/>
              <a:gdLst/>
              <a:ahLst/>
              <a:cxnLst/>
              <a:rect l="l" t="t" r="r" b="b"/>
              <a:pathLst>
                <a:path w="1" h="957" extrusionOk="0">
                  <a:moveTo>
                    <a:pt x="1" y="1"/>
                  </a:moveTo>
                  <a:lnTo>
                    <a:pt x="1" y="957"/>
                  </a:lnTo>
                  <a:lnTo>
                    <a:pt x="1" y="9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7"/>
            <p:cNvSpPr/>
            <p:nvPr/>
          </p:nvSpPr>
          <p:spPr>
            <a:xfrm>
              <a:off x="3712775" y="1055525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1" y="57"/>
                  </a:moveTo>
                  <a:lnTo>
                    <a:pt x="1" y="5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7"/>
            <p:cNvSpPr/>
            <p:nvPr/>
          </p:nvSpPr>
          <p:spPr>
            <a:xfrm>
              <a:off x="3711050" y="1029900"/>
              <a:ext cx="1750" cy="23925"/>
            </a:xfrm>
            <a:custGeom>
              <a:avLst/>
              <a:gdLst/>
              <a:ahLst/>
              <a:cxnLst/>
              <a:rect l="l" t="t" r="r" b="b"/>
              <a:pathLst>
                <a:path w="70" h="957" extrusionOk="0">
                  <a:moveTo>
                    <a:pt x="0" y="1"/>
                  </a:moveTo>
                  <a:lnTo>
                    <a:pt x="0" y="957"/>
                  </a:lnTo>
                  <a:lnTo>
                    <a:pt x="70" y="9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7"/>
            <p:cNvSpPr/>
            <p:nvPr/>
          </p:nvSpPr>
          <p:spPr>
            <a:xfrm>
              <a:off x="3712775" y="102892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extrusionOk="0">
                  <a:moveTo>
                    <a:pt x="1" y="22"/>
                  </a:moveTo>
                  <a:lnTo>
                    <a:pt x="1" y="2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7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7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7"/>
            <p:cNvSpPr/>
            <p:nvPr/>
          </p:nvSpPr>
          <p:spPr>
            <a:xfrm>
              <a:off x="3712775" y="10280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0"/>
                  </a:moveTo>
                  <a:lnTo>
                    <a:pt x="1" y="17"/>
                  </a:lnTo>
                  <a:lnTo>
                    <a:pt x="1" y="35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7"/>
            <p:cNvSpPr/>
            <p:nvPr/>
          </p:nvSpPr>
          <p:spPr>
            <a:xfrm>
              <a:off x="3712775" y="10280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7"/>
            <p:cNvSpPr/>
            <p:nvPr/>
          </p:nvSpPr>
          <p:spPr>
            <a:xfrm>
              <a:off x="3712775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0"/>
                  </a:moveTo>
                  <a:lnTo>
                    <a:pt x="1" y="39"/>
                  </a:lnTo>
                  <a:lnTo>
                    <a:pt x="1" y="39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7"/>
            <p:cNvSpPr/>
            <p:nvPr/>
          </p:nvSpPr>
          <p:spPr>
            <a:xfrm>
              <a:off x="3712775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56"/>
                  </a:moveTo>
                  <a:lnTo>
                    <a:pt x="1" y="56"/>
                  </a:ln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7"/>
            <p:cNvSpPr/>
            <p:nvPr/>
          </p:nvSpPr>
          <p:spPr>
            <a:xfrm>
              <a:off x="3710600" y="1027625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7"/>
            <p:cNvSpPr/>
            <p:nvPr/>
          </p:nvSpPr>
          <p:spPr>
            <a:xfrm>
              <a:off x="3710600" y="10294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7"/>
            <p:cNvSpPr/>
            <p:nvPr/>
          </p:nvSpPr>
          <p:spPr>
            <a:xfrm>
              <a:off x="3710600" y="1028075"/>
              <a:ext cx="475" cy="1425"/>
            </a:xfrm>
            <a:custGeom>
              <a:avLst/>
              <a:gdLst/>
              <a:ahLst/>
              <a:cxnLst/>
              <a:rect l="l" t="t" r="r" b="b"/>
              <a:pathLst>
                <a:path w="19" h="57" extrusionOk="0">
                  <a:moveTo>
                    <a:pt x="1" y="0"/>
                  </a:moveTo>
                  <a:lnTo>
                    <a:pt x="1" y="56"/>
                  </a:lnTo>
                  <a:lnTo>
                    <a:pt x="18" y="56"/>
                  </a:lnTo>
                  <a:lnTo>
                    <a:pt x="18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7"/>
            <p:cNvSpPr/>
            <p:nvPr/>
          </p:nvSpPr>
          <p:spPr>
            <a:xfrm>
              <a:off x="3711050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7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7"/>
            <p:cNvSpPr/>
            <p:nvPr/>
          </p:nvSpPr>
          <p:spPr>
            <a:xfrm>
              <a:off x="3712775" y="10276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7"/>
            <p:cNvSpPr/>
            <p:nvPr/>
          </p:nvSpPr>
          <p:spPr>
            <a:xfrm>
              <a:off x="3711050" y="1027625"/>
              <a:ext cx="1750" cy="475"/>
            </a:xfrm>
            <a:custGeom>
              <a:avLst/>
              <a:gdLst/>
              <a:ahLst/>
              <a:cxnLst/>
              <a:rect l="l" t="t" r="r" b="b"/>
              <a:pathLst>
                <a:path w="70" h="19" extrusionOk="0">
                  <a:moveTo>
                    <a:pt x="0" y="1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7"/>
            <p:cNvSpPr/>
            <p:nvPr/>
          </p:nvSpPr>
          <p:spPr>
            <a:xfrm>
              <a:off x="3712775" y="102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3711050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3711050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0" y="39"/>
                  </a:move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3711050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0" y="17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3712775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0"/>
                  </a:lnTo>
                  <a:lnTo>
                    <a:pt x="1" y="17"/>
                  </a:lnTo>
                  <a:lnTo>
                    <a:pt x="1" y="35"/>
                  </a:lnTo>
                  <a:lnTo>
                    <a:pt x="1" y="56"/>
                  </a:lnTo>
                  <a:lnTo>
                    <a:pt x="1" y="56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3712775" y="10285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39"/>
                  </a:lnTo>
                  <a:lnTo>
                    <a:pt x="1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3712775" y="10280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3712775" y="10294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3712775" y="1028075"/>
              <a:ext cx="25" cy="1425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lnTo>
                    <a:pt x="1" y="56"/>
                  </a:lnTo>
                  <a:lnTo>
                    <a:pt x="1" y="17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3711050" y="1029475"/>
              <a:ext cx="1750" cy="450"/>
            </a:xfrm>
            <a:custGeom>
              <a:avLst/>
              <a:gdLst/>
              <a:ahLst/>
              <a:cxnLst/>
              <a:rect l="l" t="t" r="r" b="b"/>
              <a:pathLst>
                <a:path w="70" h="18" extrusionOk="0">
                  <a:moveTo>
                    <a:pt x="0" y="0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7"/>
            <p:cNvSpPr/>
            <p:nvPr/>
          </p:nvSpPr>
          <p:spPr>
            <a:xfrm>
              <a:off x="3711050" y="1028075"/>
              <a:ext cx="1750" cy="1425"/>
            </a:xfrm>
            <a:custGeom>
              <a:avLst/>
              <a:gdLst/>
              <a:ahLst/>
              <a:cxnLst/>
              <a:rect l="l" t="t" r="r" b="b"/>
              <a:pathLst>
                <a:path w="70" h="57" extrusionOk="0">
                  <a:moveTo>
                    <a:pt x="0" y="0"/>
                  </a:moveTo>
                  <a:lnTo>
                    <a:pt x="0" y="56"/>
                  </a:lnTo>
                  <a:lnTo>
                    <a:pt x="70" y="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7"/>
            <p:cNvSpPr/>
            <p:nvPr/>
          </p:nvSpPr>
          <p:spPr>
            <a:xfrm>
              <a:off x="3685300" y="1053800"/>
              <a:ext cx="25325" cy="1325"/>
            </a:xfrm>
            <a:custGeom>
              <a:avLst/>
              <a:gdLst/>
              <a:ahLst/>
              <a:cxnLst/>
              <a:rect l="l" t="t" r="r" b="b"/>
              <a:pathLst>
                <a:path w="1013" h="53" extrusionOk="0">
                  <a:moveTo>
                    <a:pt x="1" y="1"/>
                  </a:moveTo>
                  <a:lnTo>
                    <a:pt x="1" y="53"/>
                  </a:lnTo>
                  <a:lnTo>
                    <a:pt x="1013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3683575" y="1056950"/>
              <a:ext cx="1750" cy="23925"/>
            </a:xfrm>
            <a:custGeom>
              <a:avLst/>
              <a:gdLst/>
              <a:ahLst/>
              <a:cxnLst/>
              <a:rect l="l" t="t" r="r" b="b"/>
              <a:pathLst>
                <a:path w="70" h="957" extrusionOk="0">
                  <a:moveTo>
                    <a:pt x="0" y="0"/>
                  </a:moveTo>
                  <a:lnTo>
                    <a:pt x="0" y="956"/>
                  </a:lnTo>
                  <a:lnTo>
                    <a:pt x="70" y="9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7"/>
            <p:cNvSpPr/>
            <p:nvPr/>
          </p:nvSpPr>
          <p:spPr>
            <a:xfrm>
              <a:off x="3683575" y="1053800"/>
              <a:ext cx="27050" cy="3175"/>
            </a:xfrm>
            <a:custGeom>
              <a:avLst/>
              <a:gdLst/>
              <a:ahLst/>
              <a:cxnLst/>
              <a:rect l="l" t="t" r="r" b="b"/>
              <a:pathLst>
                <a:path w="1082" h="127" extrusionOk="0">
                  <a:moveTo>
                    <a:pt x="0" y="1"/>
                  </a:moveTo>
                  <a:lnTo>
                    <a:pt x="0" y="126"/>
                  </a:lnTo>
                  <a:lnTo>
                    <a:pt x="70" y="126"/>
                  </a:lnTo>
                  <a:lnTo>
                    <a:pt x="70" y="70"/>
                  </a:lnTo>
                  <a:lnTo>
                    <a:pt x="1082" y="70"/>
                  </a:lnTo>
                  <a:lnTo>
                    <a:pt x="1082" y="53"/>
                  </a:lnTo>
                  <a:lnTo>
                    <a:pt x="70" y="5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7"/>
            <p:cNvSpPr/>
            <p:nvPr/>
          </p:nvSpPr>
          <p:spPr>
            <a:xfrm>
              <a:off x="3712775" y="1053800"/>
              <a:ext cx="25325" cy="1325"/>
            </a:xfrm>
            <a:custGeom>
              <a:avLst/>
              <a:gdLst/>
              <a:ahLst/>
              <a:cxnLst/>
              <a:rect l="l" t="t" r="r" b="b"/>
              <a:pathLst>
                <a:path w="1013" h="53" extrusionOk="0">
                  <a:moveTo>
                    <a:pt x="1" y="1"/>
                  </a:moveTo>
                  <a:lnTo>
                    <a:pt x="1" y="53"/>
                  </a:lnTo>
                  <a:lnTo>
                    <a:pt x="1013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3738075" y="1056950"/>
              <a:ext cx="1775" cy="23925"/>
            </a:xfrm>
            <a:custGeom>
              <a:avLst/>
              <a:gdLst/>
              <a:ahLst/>
              <a:cxnLst/>
              <a:rect l="l" t="t" r="r" b="b"/>
              <a:pathLst>
                <a:path w="71" h="957" extrusionOk="0">
                  <a:moveTo>
                    <a:pt x="1" y="0"/>
                  </a:moveTo>
                  <a:lnTo>
                    <a:pt x="1" y="956"/>
                  </a:lnTo>
                  <a:lnTo>
                    <a:pt x="70" y="9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3712775" y="1053800"/>
              <a:ext cx="27075" cy="3175"/>
            </a:xfrm>
            <a:custGeom>
              <a:avLst/>
              <a:gdLst/>
              <a:ahLst/>
              <a:cxnLst/>
              <a:rect l="l" t="t" r="r" b="b"/>
              <a:pathLst>
                <a:path w="1083" h="127" extrusionOk="0">
                  <a:moveTo>
                    <a:pt x="1013" y="1"/>
                  </a:moveTo>
                  <a:lnTo>
                    <a:pt x="1013" y="53"/>
                  </a:lnTo>
                  <a:lnTo>
                    <a:pt x="1" y="53"/>
                  </a:lnTo>
                  <a:lnTo>
                    <a:pt x="1" y="70"/>
                  </a:lnTo>
                  <a:lnTo>
                    <a:pt x="1013" y="70"/>
                  </a:lnTo>
                  <a:lnTo>
                    <a:pt x="1013" y="126"/>
                  </a:lnTo>
                  <a:lnTo>
                    <a:pt x="1082" y="12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3712775" y="1053800"/>
              <a:ext cx="25" cy="1750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1" y="18"/>
                  </a:moveTo>
                  <a:lnTo>
                    <a:pt x="1" y="35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3712775" y="105380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3710600" y="1056950"/>
              <a:ext cx="475" cy="23925"/>
            </a:xfrm>
            <a:custGeom>
              <a:avLst/>
              <a:gdLst/>
              <a:ahLst/>
              <a:cxnLst/>
              <a:rect l="l" t="t" r="r" b="b"/>
              <a:pathLst>
                <a:path w="19" h="957" extrusionOk="0">
                  <a:moveTo>
                    <a:pt x="1" y="0"/>
                  </a:moveTo>
                  <a:lnTo>
                    <a:pt x="1" y="956"/>
                  </a:lnTo>
                  <a:lnTo>
                    <a:pt x="18" y="95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3710600" y="1053800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3710600" y="105510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8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3710600" y="1053800"/>
              <a:ext cx="475" cy="3175"/>
            </a:xfrm>
            <a:custGeom>
              <a:avLst/>
              <a:gdLst/>
              <a:ahLst/>
              <a:cxnLst/>
              <a:rect l="l" t="t" r="r" b="b"/>
              <a:pathLst>
                <a:path w="19" h="127" extrusionOk="0">
                  <a:moveTo>
                    <a:pt x="1" y="1"/>
                  </a:moveTo>
                  <a:lnTo>
                    <a:pt x="1" y="53"/>
                  </a:lnTo>
                  <a:lnTo>
                    <a:pt x="1" y="126"/>
                  </a:lnTo>
                  <a:lnTo>
                    <a:pt x="18" y="1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3712775" y="1056950"/>
              <a:ext cx="25" cy="23925"/>
            </a:xfrm>
            <a:custGeom>
              <a:avLst/>
              <a:gdLst/>
              <a:ahLst/>
              <a:cxnLst/>
              <a:rect l="l" t="t" r="r" b="b"/>
              <a:pathLst>
                <a:path w="1" h="957" extrusionOk="0">
                  <a:moveTo>
                    <a:pt x="1" y="0"/>
                  </a:moveTo>
                  <a:lnTo>
                    <a:pt x="1" y="956"/>
                  </a:lnTo>
                  <a:lnTo>
                    <a:pt x="1" y="956"/>
                  </a:lnTo>
                  <a:lnTo>
                    <a:pt x="1" y="9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3712775" y="1054250"/>
              <a:ext cx="25" cy="2725"/>
            </a:xfrm>
            <a:custGeom>
              <a:avLst/>
              <a:gdLst/>
              <a:ahLst/>
              <a:cxnLst/>
              <a:rect l="l" t="t" r="r" b="b"/>
              <a:pathLst>
                <a:path w="1" h="109" extrusionOk="0">
                  <a:moveTo>
                    <a:pt x="1" y="108"/>
                  </a:moveTo>
                  <a:lnTo>
                    <a:pt x="1" y="108"/>
                  </a:lnTo>
                  <a:lnTo>
                    <a:pt x="1" y="52"/>
                  </a:lnTo>
                  <a:lnTo>
                    <a:pt x="1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3712775" y="105380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1" y="126"/>
                  </a:moveTo>
                  <a:lnTo>
                    <a:pt x="1" y="126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7"/>
            <p:cNvSpPr/>
            <p:nvPr/>
          </p:nvSpPr>
          <p:spPr>
            <a:xfrm>
              <a:off x="3711050" y="1056950"/>
              <a:ext cx="1750" cy="23925"/>
            </a:xfrm>
            <a:custGeom>
              <a:avLst/>
              <a:gdLst/>
              <a:ahLst/>
              <a:cxnLst/>
              <a:rect l="l" t="t" r="r" b="b"/>
              <a:pathLst>
                <a:path w="70" h="957" extrusionOk="0">
                  <a:moveTo>
                    <a:pt x="0" y="0"/>
                  </a:moveTo>
                  <a:lnTo>
                    <a:pt x="0" y="956"/>
                  </a:lnTo>
                  <a:lnTo>
                    <a:pt x="70" y="9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7"/>
            <p:cNvSpPr/>
            <p:nvPr/>
          </p:nvSpPr>
          <p:spPr>
            <a:xfrm>
              <a:off x="3711050" y="1053800"/>
              <a:ext cx="25" cy="3175"/>
            </a:xfrm>
            <a:custGeom>
              <a:avLst/>
              <a:gdLst/>
              <a:ahLst/>
              <a:cxnLst/>
              <a:rect l="l" t="t" r="r" b="b"/>
              <a:pathLst>
                <a:path w="1" h="127" extrusionOk="0">
                  <a:moveTo>
                    <a:pt x="0" y="126"/>
                  </a:moveTo>
                  <a:lnTo>
                    <a:pt x="0" y="1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7"/>
            <p:cNvSpPr/>
            <p:nvPr/>
          </p:nvSpPr>
          <p:spPr>
            <a:xfrm>
              <a:off x="3711050" y="1053800"/>
              <a:ext cx="1750" cy="3175"/>
            </a:xfrm>
            <a:custGeom>
              <a:avLst/>
              <a:gdLst/>
              <a:ahLst/>
              <a:cxnLst/>
              <a:rect l="l" t="t" r="r" b="b"/>
              <a:pathLst>
                <a:path w="70" h="127" extrusionOk="0">
                  <a:moveTo>
                    <a:pt x="0" y="1"/>
                  </a:moveTo>
                  <a:lnTo>
                    <a:pt x="0" y="126"/>
                  </a:lnTo>
                  <a:lnTo>
                    <a:pt x="70" y="12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7"/>
            <p:cNvSpPr/>
            <p:nvPr/>
          </p:nvSpPr>
          <p:spPr>
            <a:xfrm>
              <a:off x="3683575" y="1108325"/>
              <a:ext cx="27050" cy="1750"/>
            </a:xfrm>
            <a:custGeom>
              <a:avLst/>
              <a:gdLst/>
              <a:ahLst/>
              <a:cxnLst/>
              <a:rect l="l" t="t" r="r" b="b"/>
              <a:pathLst>
                <a:path w="1082" h="70" extrusionOk="0">
                  <a:moveTo>
                    <a:pt x="0" y="0"/>
                  </a:moveTo>
                  <a:lnTo>
                    <a:pt x="0" y="69"/>
                  </a:lnTo>
                  <a:lnTo>
                    <a:pt x="1082" y="6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7"/>
            <p:cNvSpPr/>
            <p:nvPr/>
          </p:nvSpPr>
          <p:spPr>
            <a:xfrm>
              <a:off x="3683575" y="1083000"/>
              <a:ext cx="1750" cy="25350"/>
            </a:xfrm>
            <a:custGeom>
              <a:avLst/>
              <a:gdLst/>
              <a:ahLst/>
              <a:cxnLst/>
              <a:rect l="l" t="t" r="r" b="b"/>
              <a:pathLst>
                <a:path w="70" h="1014" extrusionOk="0">
                  <a:moveTo>
                    <a:pt x="0" y="1"/>
                  </a:moveTo>
                  <a:lnTo>
                    <a:pt x="0" y="1013"/>
                  </a:lnTo>
                  <a:lnTo>
                    <a:pt x="70" y="101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7"/>
            <p:cNvSpPr/>
            <p:nvPr/>
          </p:nvSpPr>
          <p:spPr>
            <a:xfrm>
              <a:off x="3683575" y="1080850"/>
              <a:ext cx="27050" cy="450"/>
            </a:xfrm>
            <a:custGeom>
              <a:avLst/>
              <a:gdLst/>
              <a:ahLst/>
              <a:cxnLst/>
              <a:rect l="l" t="t" r="r" b="b"/>
              <a:pathLst>
                <a:path w="1082" h="18" extrusionOk="0">
                  <a:moveTo>
                    <a:pt x="0" y="0"/>
                  </a:moveTo>
                  <a:lnTo>
                    <a:pt x="0" y="18"/>
                  </a:lnTo>
                  <a:lnTo>
                    <a:pt x="1082" y="18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7"/>
            <p:cNvSpPr/>
            <p:nvPr/>
          </p:nvSpPr>
          <p:spPr>
            <a:xfrm>
              <a:off x="3685300" y="1082575"/>
              <a:ext cx="25325" cy="450"/>
            </a:xfrm>
            <a:custGeom>
              <a:avLst/>
              <a:gdLst/>
              <a:ahLst/>
              <a:cxnLst/>
              <a:rect l="l" t="t" r="r" b="b"/>
              <a:pathLst>
                <a:path w="1013" h="18" extrusionOk="0">
                  <a:moveTo>
                    <a:pt x="1" y="1"/>
                  </a:moveTo>
                  <a:lnTo>
                    <a:pt x="1" y="18"/>
                  </a:lnTo>
                  <a:lnTo>
                    <a:pt x="1013" y="18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7"/>
            <p:cNvSpPr/>
            <p:nvPr/>
          </p:nvSpPr>
          <p:spPr>
            <a:xfrm>
              <a:off x="3683575" y="1081275"/>
              <a:ext cx="27050" cy="1750"/>
            </a:xfrm>
            <a:custGeom>
              <a:avLst/>
              <a:gdLst/>
              <a:ahLst/>
              <a:cxnLst/>
              <a:rect l="l" t="t" r="r" b="b"/>
              <a:pathLst>
                <a:path w="1082" h="70" extrusionOk="0">
                  <a:moveTo>
                    <a:pt x="0" y="1"/>
                  </a:moveTo>
                  <a:lnTo>
                    <a:pt x="0" y="70"/>
                  </a:lnTo>
                  <a:lnTo>
                    <a:pt x="70" y="70"/>
                  </a:lnTo>
                  <a:lnTo>
                    <a:pt x="70" y="53"/>
                  </a:lnTo>
                  <a:lnTo>
                    <a:pt x="1082" y="53"/>
                  </a:lnTo>
                  <a:lnTo>
                    <a:pt x="1082" y="18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7"/>
            <p:cNvSpPr/>
            <p:nvPr/>
          </p:nvSpPr>
          <p:spPr>
            <a:xfrm>
              <a:off x="3710600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7"/>
            <p:cNvSpPr/>
            <p:nvPr/>
          </p:nvSpPr>
          <p:spPr>
            <a:xfrm>
              <a:off x="3710600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7"/>
            <p:cNvSpPr/>
            <p:nvPr/>
          </p:nvSpPr>
          <p:spPr>
            <a:xfrm>
              <a:off x="3710600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7"/>
            <p:cNvSpPr/>
            <p:nvPr/>
          </p:nvSpPr>
          <p:spPr>
            <a:xfrm>
              <a:off x="3710600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8"/>
                  </a:moveTo>
                  <a:lnTo>
                    <a:pt x="1" y="5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7"/>
            <p:cNvSpPr/>
            <p:nvPr/>
          </p:nvSpPr>
          <p:spPr>
            <a:xfrm>
              <a:off x="3712775" y="1108325"/>
              <a:ext cx="27600" cy="1750"/>
            </a:xfrm>
            <a:custGeom>
              <a:avLst/>
              <a:gdLst/>
              <a:ahLst/>
              <a:cxnLst/>
              <a:rect l="l" t="t" r="r" b="b"/>
              <a:pathLst>
                <a:path w="1104" h="70" extrusionOk="0">
                  <a:moveTo>
                    <a:pt x="1" y="0"/>
                  </a:moveTo>
                  <a:lnTo>
                    <a:pt x="1" y="69"/>
                  </a:lnTo>
                  <a:lnTo>
                    <a:pt x="1104" y="69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7"/>
            <p:cNvSpPr/>
            <p:nvPr/>
          </p:nvSpPr>
          <p:spPr>
            <a:xfrm>
              <a:off x="3738075" y="1080850"/>
              <a:ext cx="2300" cy="27500"/>
            </a:xfrm>
            <a:custGeom>
              <a:avLst/>
              <a:gdLst/>
              <a:ahLst/>
              <a:cxnLst/>
              <a:rect l="l" t="t" r="r" b="b"/>
              <a:pathLst>
                <a:path w="92" h="1100" extrusionOk="0">
                  <a:moveTo>
                    <a:pt x="70" y="0"/>
                  </a:moveTo>
                  <a:lnTo>
                    <a:pt x="70" y="70"/>
                  </a:lnTo>
                  <a:lnTo>
                    <a:pt x="70" y="87"/>
                  </a:lnTo>
                  <a:lnTo>
                    <a:pt x="1" y="87"/>
                  </a:lnTo>
                  <a:lnTo>
                    <a:pt x="1" y="1099"/>
                  </a:lnTo>
                  <a:lnTo>
                    <a:pt x="92" y="1099"/>
                  </a:lnTo>
                  <a:lnTo>
                    <a:pt x="92" y="3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7"/>
            <p:cNvSpPr/>
            <p:nvPr/>
          </p:nvSpPr>
          <p:spPr>
            <a:xfrm>
              <a:off x="3712775" y="1080850"/>
              <a:ext cx="25325" cy="450"/>
            </a:xfrm>
            <a:custGeom>
              <a:avLst/>
              <a:gdLst/>
              <a:ahLst/>
              <a:cxnLst/>
              <a:rect l="l" t="t" r="r" b="b"/>
              <a:pathLst>
                <a:path w="1013" h="18" extrusionOk="0">
                  <a:moveTo>
                    <a:pt x="1" y="0"/>
                  </a:moveTo>
                  <a:lnTo>
                    <a:pt x="1" y="18"/>
                  </a:lnTo>
                  <a:lnTo>
                    <a:pt x="1013" y="18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7"/>
            <p:cNvSpPr/>
            <p:nvPr/>
          </p:nvSpPr>
          <p:spPr>
            <a:xfrm>
              <a:off x="3712775" y="1082575"/>
              <a:ext cx="27075" cy="450"/>
            </a:xfrm>
            <a:custGeom>
              <a:avLst/>
              <a:gdLst/>
              <a:ahLst/>
              <a:cxnLst/>
              <a:rect l="l" t="t" r="r" b="b"/>
              <a:pathLst>
                <a:path w="1083" h="18" extrusionOk="0">
                  <a:moveTo>
                    <a:pt x="1" y="1"/>
                  </a:moveTo>
                  <a:lnTo>
                    <a:pt x="1" y="18"/>
                  </a:lnTo>
                  <a:lnTo>
                    <a:pt x="1082" y="18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7"/>
            <p:cNvSpPr/>
            <p:nvPr/>
          </p:nvSpPr>
          <p:spPr>
            <a:xfrm>
              <a:off x="3712775" y="1080850"/>
              <a:ext cx="27075" cy="1750"/>
            </a:xfrm>
            <a:custGeom>
              <a:avLst/>
              <a:gdLst/>
              <a:ahLst/>
              <a:cxnLst/>
              <a:rect l="l" t="t" r="r" b="b"/>
              <a:pathLst>
                <a:path w="1083" h="70" extrusionOk="0">
                  <a:moveTo>
                    <a:pt x="1013" y="0"/>
                  </a:moveTo>
                  <a:lnTo>
                    <a:pt x="1013" y="18"/>
                  </a:lnTo>
                  <a:lnTo>
                    <a:pt x="1" y="18"/>
                  </a:lnTo>
                  <a:lnTo>
                    <a:pt x="1" y="35"/>
                  </a:lnTo>
                  <a:lnTo>
                    <a:pt x="1" y="52"/>
                  </a:lnTo>
                  <a:lnTo>
                    <a:pt x="1" y="70"/>
                  </a:lnTo>
                  <a:lnTo>
                    <a:pt x="1082" y="70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7"/>
            <p:cNvSpPr/>
            <p:nvPr/>
          </p:nvSpPr>
          <p:spPr>
            <a:xfrm>
              <a:off x="3710600" y="1108325"/>
              <a:ext cx="475" cy="1750"/>
            </a:xfrm>
            <a:custGeom>
              <a:avLst/>
              <a:gdLst/>
              <a:ahLst/>
              <a:cxnLst/>
              <a:rect l="l" t="t" r="r" b="b"/>
              <a:pathLst>
                <a:path w="19" h="70" extrusionOk="0">
                  <a:moveTo>
                    <a:pt x="1" y="0"/>
                  </a:moveTo>
                  <a:lnTo>
                    <a:pt x="1" y="69"/>
                  </a:lnTo>
                  <a:lnTo>
                    <a:pt x="18" y="6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7"/>
            <p:cNvSpPr/>
            <p:nvPr/>
          </p:nvSpPr>
          <p:spPr>
            <a:xfrm>
              <a:off x="3710600" y="1083000"/>
              <a:ext cx="475" cy="25350"/>
            </a:xfrm>
            <a:custGeom>
              <a:avLst/>
              <a:gdLst/>
              <a:ahLst/>
              <a:cxnLst/>
              <a:rect l="l" t="t" r="r" b="b"/>
              <a:pathLst>
                <a:path w="19" h="1014" extrusionOk="0">
                  <a:moveTo>
                    <a:pt x="1" y="1"/>
                  </a:moveTo>
                  <a:lnTo>
                    <a:pt x="1" y="1013"/>
                  </a:lnTo>
                  <a:lnTo>
                    <a:pt x="18" y="1013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7"/>
            <p:cNvSpPr/>
            <p:nvPr/>
          </p:nvSpPr>
          <p:spPr>
            <a:xfrm>
              <a:off x="3712775" y="1108325"/>
              <a:ext cx="25" cy="1750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1" y="69"/>
                  </a:moveTo>
                  <a:lnTo>
                    <a:pt x="1" y="6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>
              <a:off x="3712775" y="1083000"/>
              <a:ext cx="25" cy="25350"/>
            </a:xfrm>
            <a:custGeom>
              <a:avLst/>
              <a:gdLst/>
              <a:ahLst/>
              <a:cxnLst/>
              <a:rect l="l" t="t" r="r" b="b"/>
              <a:pathLst>
                <a:path w="1" h="1014" extrusionOk="0">
                  <a:moveTo>
                    <a:pt x="1" y="1"/>
                  </a:moveTo>
                  <a:lnTo>
                    <a:pt x="1" y="1013"/>
                  </a:lnTo>
                  <a:lnTo>
                    <a:pt x="1" y="1013"/>
                  </a:lnTo>
                  <a:lnTo>
                    <a:pt x="1" y="1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7"/>
            <p:cNvSpPr/>
            <p:nvPr/>
          </p:nvSpPr>
          <p:spPr>
            <a:xfrm>
              <a:off x="3711050" y="1108325"/>
              <a:ext cx="1750" cy="175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0" y="0"/>
                  </a:moveTo>
                  <a:lnTo>
                    <a:pt x="0" y="69"/>
                  </a:lnTo>
                  <a:lnTo>
                    <a:pt x="70" y="6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7"/>
            <p:cNvSpPr/>
            <p:nvPr/>
          </p:nvSpPr>
          <p:spPr>
            <a:xfrm>
              <a:off x="3711050" y="1083000"/>
              <a:ext cx="1750" cy="25350"/>
            </a:xfrm>
            <a:custGeom>
              <a:avLst/>
              <a:gdLst/>
              <a:ahLst/>
              <a:cxnLst/>
              <a:rect l="l" t="t" r="r" b="b"/>
              <a:pathLst>
                <a:path w="70" h="1014" extrusionOk="0">
                  <a:moveTo>
                    <a:pt x="0" y="1"/>
                  </a:moveTo>
                  <a:lnTo>
                    <a:pt x="0" y="1013"/>
                  </a:lnTo>
                  <a:lnTo>
                    <a:pt x="70" y="101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7"/>
            <p:cNvSpPr/>
            <p:nvPr/>
          </p:nvSpPr>
          <p:spPr>
            <a:xfrm>
              <a:off x="3712775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36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7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7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7"/>
            <p:cNvSpPr/>
            <p:nvPr/>
          </p:nvSpPr>
          <p:spPr>
            <a:xfrm>
              <a:off x="3712775" y="10812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7"/>
            <p:cNvSpPr/>
            <p:nvPr/>
          </p:nvSpPr>
          <p:spPr>
            <a:xfrm>
              <a:off x="3712775" y="10812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7"/>
            <p:cNvSpPr/>
            <p:nvPr/>
          </p:nvSpPr>
          <p:spPr>
            <a:xfrm>
              <a:off x="3712775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lnTo>
                    <a:pt x="1" y="36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7"/>
            <p:cNvSpPr/>
            <p:nvPr/>
          </p:nvSpPr>
          <p:spPr>
            <a:xfrm>
              <a:off x="3712775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53"/>
                  </a:moveTo>
                  <a:lnTo>
                    <a:pt x="1" y="53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7"/>
            <p:cNvSpPr/>
            <p:nvPr/>
          </p:nvSpPr>
          <p:spPr>
            <a:xfrm>
              <a:off x="3710600" y="10808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7"/>
            <p:cNvSpPr/>
            <p:nvPr/>
          </p:nvSpPr>
          <p:spPr>
            <a:xfrm>
              <a:off x="3710600" y="10825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"/>
                  </a:moveTo>
                  <a:lnTo>
                    <a:pt x="1" y="18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7"/>
            <p:cNvSpPr/>
            <p:nvPr/>
          </p:nvSpPr>
          <p:spPr>
            <a:xfrm>
              <a:off x="3710600" y="1081275"/>
              <a:ext cx="475" cy="1325"/>
            </a:xfrm>
            <a:custGeom>
              <a:avLst/>
              <a:gdLst/>
              <a:ahLst/>
              <a:cxnLst/>
              <a:rect l="l" t="t" r="r" b="b"/>
              <a:pathLst>
                <a:path w="19" h="53" extrusionOk="0">
                  <a:moveTo>
                    <a:pt x="1" y="1"/>
                  </a:moveTo>
                  <a:lnTo>
                    <a:pt x="1" y="53"/>
                  </a:lnTo>
                  <a:lnTo>
                    <a:pt x="18" y="53"/>
                  </a:ln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7"/>
            <p:cNvSpPr/>
            <p:nvPr/>
          </p:nvSpPr>
          <p:spPr>
            <a:xfrm>
              <a:off x="3711050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7"/>
            <p:cNvSpPr/>
            <p:nvPr/>
          </p:nvSpPr>
          <p:spPr>
            <a:xfrm>
              <a:off x="3712775" y="1080850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7"/>
            <p:cNvSpPr/>
            <p:nvPr/>
          </p:nvSpPr>
          <p:spPr>
            <a:xfrm>
              <a:off x="3711050" y="1080850"/>
              <a:ext cx="1750" cy="450"/>
            </a:xfrm>
            <a:custGeom>
              <a:avLst/>
              <a:gdLst/>
              <a:ahLst/>
              <a:cxnLst/>
              <a:rect l="l" t="t" r="r" b="b"/>
              <a:pathLst>
                <a:path w="70" h="18" extrusionOk="0">
                  <a:moveTo>
                    <a:pt x="0" y="0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3712775" y="108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7"/>
            <p:cNvSpPr/>
            <p:nvPr/>
          </p:nvSpPr>
          <p:spPr>
            <a:xfrm>
              <a:off x="3711050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1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7"/>
            <p:cNvSpPr/>
            <p:nvPr/>
          </p:nvSpPr>
          <p:spPr>
            <a:xfrm>
              <a:off x="3711050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36"/>
                  </a:moveTo>
                  <a:lnTo>
                    <a:pt x="0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7"/>
            <p:cNvSpPr/>
            <p:nvPr/>
          </p:nvSpPr>
          <p:spPr>
            <a:xfrm>
              <a:off x="3711050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0" y="18"/>
                  </a:moveTo>
                  <a:lnTo>
                    <a:pt x="0" y="5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3712775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35"/>
                  </a:ln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3712775" y="1081700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36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3712775" y="10812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3712775" y="1082575"/>
              <a:ext cx="25" cy="450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3712775" y="1081275"/>
              <a:ext cx="25" cy="132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1"/>
                  </a:moveTo>
                  <a:lnTo>
                    <a:pt x="1" y="53"/>
                  </a:lnTo>
                  <a:lnTo>
                    <a:pt x="1" y="53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3711050" y="1082575"/>
              <a:ext cx="1750" cy="450"/>
            </a:xfrm>
            <a:custGeom>
              <a:avLst/>
              <a:gdLst/>
              <a:ahLst/>
              <a:cxnLst/>
              <a:rect l="l" t="t" r="r" b="b"/>
              <a:pathLst>
                <a:path w="70" h="18" extrusionOk="0">
                  <a:moveTo>
                    <a:pt x="0" y="1"/>
                  </a:moveTo>
                  <a:lnTo>
                    <a:pt x="0" y="18"/>
                  </a:lnTo>
                  <a:lnTo>
                    <a:pt x="70" y="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3711050" y="1081275"/>
              <a:ext cx="1750" cy="1325"/>
            </a:xfrm>
            <a:custGeom>
              <a:avLst/>
              <a:gdLst/>
              <a:ahLst/>
              <a:cxnLst/>
              <a:rect l="l" t="t" r="r" b="b"/>
              <a:pathLst>
                <a:path w="70" h="53" extrusionOk="0">
                  <a:moveTo>
                    <a:pt x="0" y="1"/>
                  </a:moveTo>
                  <a:lnTo>
                    <a:pt x="0" y="53"/>
                  </a:lnTo>
                  <a:lnTo>
                    <a:pt x="70" y="5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3681725" y="1024925"/>
              <a:ext cx="59950" cy="85700"/>
            </a:xfrm>
            <a:custGeom>
              <a:avLst/>
              <a:gdLst/>
              <a:ahLst/>
              <a:cxnLst/>
              <a:rect l="l" t="t" r="r" b="b"/>
              <a:pathLst>
                <a:path w="2398" h="3428" extrusionOk="0">
                  <a:moveTo>
                    <a:pt x="1208" y="109"/>
                  </a:moveTo>
                  <a:cubicBezTo>
                    <a:pt x="1805" y="109"/>
                    <a:pt x="2290" y="593"/>
                    <a:pt x="2290" y="1208"/>
                  </a:cubicBezTo>
                  <a:lnTo>
                    <a:pt x="2290" y="3336"/>
                  </a:lnTo>
                  <a:lnTo>
                    <a:pt x="109" y="3336"/>
                  </a:lnTo>
                  <a:lnTo>
                    <a:pt x="109" y="1208"/>
                  </a:lnTo>
                  <a:cubicBezTo>
                    <a:pt x="109" y="593"/>
                    <a:pt x="594" y="109"/>
                    <a:pt x="1208" y="109"/>
                  </a:cubicBezTo>
                  <a:close/>
                  <a:moveTo>
                    <a:pt x="1208" y="1"/>
                  </a:moveTo>
                  <a:cubicBezTo>
                    <a:pt x="542" y="1"/>
                    <a:pt x="1" y="541"/>
                    <a:pt x="1" y="1208"/>
                  </a:cubicBezTo>
                  <a:lnTo>
                    <a:pt x="1" y="3427"/>
                  </a:lnTo>
                  <a:lnTo>
                    <a:pt x="2398" y="3427"/>
                  </a:lnTo>
                  <a:lnTo>
                    <a:pt x="2398" y="1208"/>
                  </a:lnTo>
                  <a:cubicBezTo>
                    <a:pt x="2398" y="541"/>
                    <a:pt x="1857" y="1"/>
                    <a:pt x="120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3582125" y="860850"/>
              <a:ext cx="259175" cy="109600"/>
            </a:xfrm>
            <a:custGeom>
              <a:avLst/>
              <a:gdLst/>
              <a:ahLst/>
              <a:cxnLst/>
              <a:rect l="l" t="t" r="r" b="b"/>
              <a:pathLst>
                <a:path w="10367" h="4384" extrusionOk="0">
                  <a:moveTo>
                    <a:pt x="5157" y="0"/>
                  </a:moveTo>
                  <a:lnTo>
                    <a:pt x="4526" y="541"/>
                  </a:lnTo>
                  <a:lnTo>
                    <a:pt x="0" y="4344"/>
                  </a:lnTo>
                  <a:lnTo>
                    <a:pt x="1190" y="4383"/>
                  </a:lnTo>
                  <a:lnTo>
                    <a:pt x="5192" y="1082"/>
                  </a:lnTo>
                  <a:lnTo>
                    <a:pt x="9194" y="4383"/>
                  </a:lnTo>
                  <a:lnTo>
                    <a:pt x="10366" y="4344"/>
                  </a:lnTo>
                  <a:lnTo>
                    <a:pt x="5841" y="541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27"/>
          <p:cNvGrpSpPr/>
          <p:nvPr/>
        </p:nvGrpSpPr>
        <p:grpSpPr>
          <a:xfrm>
            <a:off x="1251513" y="4496825"/>
            <a:ext cx="224475" cy="437625"/>
            <a:chOff x="4276600" y="1069100"/>
            <a:chExt cx="224475" cy="437625"/>
          </a:xfrm>
        </p:grpSpPr>
        <p:sp>
          <p:nvSpPr>
            <p:cNvPr id="2069" name="Google Shape;2069;p27"/>
            <p:cNvSpPr/>
            <p:nvPr/>
          </p:nvSpPr>
          <p:spPr>
            <a:xfrm>
              <a:off x="4276600" y="1069100"/>
              <a:ext cx="224475" cy="384850"/>
            </a:xfrm>
            <a:custGeom>
              <a:avLst/>
              <a:gdLst/>
              <a:ahLst/>
              <a:cxnLst/>
              <a:rect l="l" t="t" r="r" b="b"/>
              <a:pathLst>
                <a:path w="8979" h="15394" extrusionOk="0">
                  <a:moveTo>
                    <a:pt x="4436" y="165"/>
                  </a:moveTo>
                  <a:cubicBezTo>
                    <a:pt x="2597" y="0"/>
                    <a:pt x="1623" y="4794"/>
                    <a:pt x="935" y="7645"/>
                  </a:cubicBezTo>
                  <a:cubicBezTo>
                    <a:pt x="1" y="11664"/>
                    <a:pt x="36" y="15394"/>
                    <a:pt x="3678" y="15285"/>
                  </a:cubicBezTo>
                  <a:cubicBezTo>
                    <a:pt x="5911" y="15216"/>
                    <a:pt x="8978" y="15268"/>
                    <a:pt x="7390" y="7896"/>
                  </a:cubicBezTo>
                  <a:cubicBezTo>
                    <a:pt x="6724" y="4759"/>
                    <a:pt x="6326" y="325"/>
                    <a:pt x="4436" y="165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7"/>
            <p:cNvSpPr/>
            <p:nvPr/>
          </p:nvSpPr>
          <p:spPr>
            <a:xfrm>
              <a:off x="4295975" y="1079925"/>
              <a:ext cx="137500" cy="307825"/>
            </a:xfrm>
            <a:custGeom>
              <a:avLst/>
              <a:gdLst/>
              <a:ahLst/>
              <a:cxnLst/>
              <a:rect l="l" t="t" r="r" b="b"/>
              <a:pathLst>
                <a:path w="5500" h="12313" extrusionOk="0">
                  <a:moveTo>
                    <a:pt x="3712" y="0"/>
                  </a:moveTo>
                  <a:cubicBezTo>
                    <a:pt x="3695" y="0"/>
                    <a:pt x="3678" y="17"/>
                    <a:pt x="3678" y="17"/>
                  </a:cubicBezTo>
                  <a:cubicBezTo>
                    <a:pt x="3678" y="17"/>
                    <a:pt x="3661" y="35"/>
                    <a:pt x="3639" y="108"/>
                  </a:cubicBezTo>
                  <a:cubicBezTo>
                    <a:pt x="3604" y="307"/>
                    <a:pt x="3622" y="216"/>
                    <a:pt x="3622" y="415"/>
                  </a:cubicBezTo>
                  <a:lnTo>
                    <a:pt x="3661" y="632"/>
                  </a:lnTo>
                  <a:lnTo>
                    <a:pt x="3695" y="597"/>
                  </a:lnTo>
                  <a:lnTo>
                    <a:pt x="3730" y="415"/>
                  </a:lnTo>
                  <a:cubicBezTo>
                    <a:pt x="3747" y="359"/>
                    <a:pt x="3747" y="381"/>
                    <a:pt x="3786" y="125"/>
                  </a:cubicBezTo>
                  <a:lnTo>
                    <a:pt x="3730" y="0"/>
                  </a:lnTo>
                  <a:close/>
                  <a:moveTo>
                    <a:pt x="3245" y="506"/>
                  </a:moveTo>
                  <a:cubicBezTo>
                    <a:pt x="3206" y="506"/>
                    <a:pt x="3154" y="541"/>
                    <a:pt x="3154" y="541"/>
                  </a:cubicBezTo>
                  <a:cubicBezTo>
                    <a:pt x="3154" y="541"/>
                    <a:pt x="3098" y="723"/>
                    <a:pt x="3046" y="883"/>
                  </a:cubicBezTo>
                  <a:cubicBezTo>
                    <a:pt x="3029" y="939"/>
                    <a:pt x="3012" y="922"/>
                    <a:pt x="3029" y="1008"/>
                  </a:cubicBezTo>
                  <a:lnTo>
                    <a:pt x="3081" y="1099"/>
                  </a:lnTo>
                  <a:lnTo>
                    <a:pt x="3172" y="1008"/>
                  </a:lnTo>
                  <a:cubicBezTo>
                    <a:pt x="3245" y="813"/>
                    <a:pt x="3263" y="524"/>
                    <a:pt x="3263" y="524"/>
                  </a:cubicBezTo>
                  <a:lnTo>
                    <a:pt x="3245" y="506"/>
                  </a:lnTo>
                  <a:close/>
                  <a:moveTo>
                    <a:pt x="2471" y="956"/>
                  </a:moveTo>
                  <a:cubicBezTo>
                    <a:pt x="2432" y="956"/>
                    <a:pt x="2415" y="991"/>
                    <a:pt x="2415" y="991"/>
                  </a:cubicBezTo>
                  <a:cubicBezTo>
                    <a:pt x="2397" y="991"/>
                    <a:pt x="2397" y="991"/>
                    <a:pt x="2363" y="1064"/>
                  </a:cubicBezTo>
                  <a:lnTo>
                    <a:pt x="2254" y="1354"/>
                  </a:lnTo>
                  <a:cubicBezTo>
                    <a:pt x="2216" y="1497"/>
                    <a:pt x="2254" y="1588"/>
                    <a:pt x="2254" y="1588"/>
                  </a:cubicBezTo>
                  <a:lnTo>
                    <a:pt x="2341" y="1532"/>
                  </a:lnTo>
                  <a:cubicBezTo>
                    <a:pt x="2432" y="1354"/>
                    <a:pt x="2449" y="1281"/>
                    <a:pt x="2505" y="1116"/>
                  </a:cubicBezTo>
                  <a:lnTo>
                    <a:pt x="2488" y="973"/>
                  </a:lnTo>
                  <a:lnTo>
                    <a:pt x="2471" y="956"/>
                  </a:lnTo>
                  <a:close/>
                  <a:moveTo>
                    <a:pt x="4162" y="1030"/>
                  </a:moveTo>
                  <a:cubicBezTo>
                    <a:pt x="4110" y="1030"/>
                    <a:pt x="4054" y="1281"/>
                    <a:pt x="4054" y="1281"/>
                  </a:cubicBezTo>
                  <a:cubicBezTo>
                    <a:pt x="4037" y="1441"/>
                    <a:pt x="4002" y="1497"/>
                    <a:pt x="4037" y="1679"/>
                  </a:cubicBezTo>
                  <a:lnTo>
                    <a:pt x="4180" y="1713"/>
                  </a:lnTo>
                  <a:lnTo>
                    <a:pt x="4219" y="1657"/>
                  </a:lnTo>
                  <a:cubicBezTo>
                    <a:pt x="4201" y="1462"/>
                    <a:pt x="4219" y="1207"/>
                    <a:pt x="4219" y="1207"/>
                  </a:cubicBezTo>
                  <a:cubicBezTo>
                    <a:pt x="4219" y="1207"/>
                    <a:pt x="4236" y="1207"/>
                    <a:pt x="4219" y="1155"/>
                  </a:cubicBezTo>
                  <a:lnTo>
                    <a:pt x="4162" y="1047"/>
                  </a:lnTo>
                  <a:lnTo>
                    <a:pt x="4162" y="1030"/>
                  </a:lnTo>
                  <a:close/>
                  <a:moveTo>
                    <a:pt x="3120" y="1964"/>
                  </a:moveTo>
                  <a:cubicBezTo>
                    <a:pt x="3081" y="1964"/>
                    <a:pt x="3029" y="2038"/>
                    <a:pt x="3029" y="2038"/>
                  </a:cubicBezTo>
                  <a:cubicBezTo>
                    <a:pt x="3029" y="2038"/>
                    <a:pt x="2973" y="2055"/>
                    <a:pt x="2973" y="2414"/>
                  </a:cubicBezTo>
                  <a:lnTo>
                    <a:pt x="3046" y="2652"/>
                  </a:lnTo>
                  <a:lnTo>
                    <a:pt x="3120" y="2579"/>
                  </a:lnTo>
                  <a:cubicBezTo>
                    <a:pt x="3120" y="2579"/>
                    <a:pt x="3154" y="2488"/>
                    <a:pt x="3172" y="2436"/>
                  </a:cubicBezTo>
                  <a:cubicBezTo>
                    <a:pt x="3263" y="2038"/>
                    <a:pt x="3263" y="2038"/>
                    <a:pt x="3228" y="2038"/>
                  </a:cubicBezTo>
                  <a:cubicBezTo>
                    <a:pt x="3206" y="2038"/>
                    <a:pt x="3172" y="2038"/>
                    <a:pt x="3137" y="1982"/>
                  </a:cubicBezTo>
                  <a:cubicBezTo>
                    <a:pt x="3137" y="1964"/>
                    <a:pt x="3120" y="1964"/>
                    <a:pt x="3120" y="1964"/>
                  </a:cubicBezTo>
                  <a:close/>
                  <a:moveTo>
                    <a:pt x="2038" y="2271"/>
                  </a:moveTo>
                  <a:lnTo>
                    <a:pt x="2017" y="2289"/>
                  </a:lnTo>
                  <a:cubicBezTo>
                    <a:pt x="1965" y="2345"/>
                    <a:pt x="1982" y="2271"/>
                    <a:pt x="1947" y="2380"/>
                  </a:cubicBezTo>
                  <a:cubicBezTo>
                    <a:pt x="1947" y="2380"/>
                    <a:pt x="1891" y="2579"/>
                    <a:pt x="1874" y="2704"/>
                  </a:cubicBezTo>
                  <a:cubicBezTo>
                    <a:pt x="1874" y="2721"/>
                    <a:pt x="1908" y="2955"/>
                    <a:pt x="1908" y="2955"/>
                  </a:cubicBezTo>
                  <a:lnTo>
                    <a:pt x="1982" y="2903"/>
                  </a:lnTo>
                  <a:cubicBezTo>
                    <a:pt x="1982" y="2903"/>
                    <a:pt x="1999" y="2812"/>
                    <a:pt x="2055" y="2669"/>
                  </a:cubicBezTo>
                  <a:lnTo>
                    <a:pt x="2073" y="2522"/>
                  </a:lnTo>
                  <a:cubicBezTo>
                    <a:pt x="2107" y="2362"/>
                    <a:pt x="2055" y="2289"/>
                    <a:pt x="2055" y="2289"/>
                  </a:cubicBezTo>
                  <a:cubicBezTo>
                    <a:pt x="2055" y="2271"/>
                    <a:pt x="2038" y="2271"/>
                    <a:pt x="2038" y="2271"/>
                  </a:cubicBezTo>
                  <a:close/>
                  <a:moveTo>
                    <a:pt x="4054" y="2470"/>
                  </a:moveTo>
                  <a:cubicBezTo>
                    <a:pt x="4020" y="2470"/>
                    <a:pt x="4002" y="2579"/>
                    <a:pt x="4002" y="2579"/>
                  </a:cubicBezTo>
                  <a:cubicBezTo>
                    <a:pt x="4002" y="2579"/>
                    <a:pt x="3985" y="2579"/>
                    <a:pt x="3985" y="2630"/>
                  </a:cubicBezTo>
                  <a:cubicBezTo>
                    <a:pt x="3985" y="2630"/>
                    <a:pt x="3963" y="2829"/>
                    <a:pt x="3963" y="3011"/>
                  </a:cubicBezTo>
                  <a:lnTo>
                    <a:pt x="4037" y="3171"/>
                  </a:lnTo>
                  <a:cubicBezTo>
                    <a:pt x="4093" y="3102"/>
                    <a:pt x="4110" y="3046"/>
                    <a:pt x="4110" y="3046"/>
                  </a:cubicBezTo>
                  <a:cubicBezTo>
                    <a:pt x="4180" y="2868"/>
                    <a:pt x="4162" y="2778"/>
                    <a:pt x="4145" y="2630"/>
                  </a:cubicBezTo>
                  <a:lnTo>
                    <a:pt x="4072" y="2470"/>
                  </a:lnTo>
                  <a:close/>
                  <a:moveTo>
                    <a:pt x="4794" y="2886"/>
                  </a:moveTo>
                  <a:lnTo>
                    <a:pt x="4703" y="2977"/>
                  </a:lnTo>
                  <a:cubicBezTo>
                    <a:pt x="4721" y="3119"/>
                    <a:pt x="4721" y="3228"/>
                    <a:pt x="4742" y="3478"/>
                  </a:cubicBezTo>
                  <a:lnTo>
                    <a:pt x="4829" y="3643"/>
                  </a:lnTo>
                  <a:cubicBezTo>
                    <a:pt x="4868" y="3604"/>
                    <a:pt x="4885" y="3552"/>
                    <a:pt x="4902" y="3496"/>
                  </a:cubicBezTo>
                  <a:lnTo>
                    <a:pt x="4850" y="2920"/>
                  </a:lnTo>
                  <a:cubicBezTo>
                    <a:pt x="4829" y="2903"/>
                    <a:pt x="4811" y="2903"/>
                    <a:pt x="4794" y="2886"/>
                  </a:cubicBezTo>
                  <a:close/>
                  <a:moveTo>
                    <a:pt x="3314" y="3318"/>
                  </a:moveTo>
                  <a:cubicBezTo>
                    <a:pt x="3280" y="3318"/>
                    <a:pt x="3263" y="3336"/>
                    <a:pt x="3263" y="3336"/>
                  </a:cubicBezTo>
                  <a:cubicBezTo>
                    <a:pt x="3263" y="3336"/>
                    <a:pt x="3245" y="3496"/>
                    <a:pt x="3228" y="3751"/>
                  </a:cubicBezTo>
                  <a:cubicBezTo>
                    <a:pt x="3228" y="3751"/>
                    <a:pt x="3228" y="3928"/>
                    <a:pt x="3280" y="3928"/>
                  </a:cubicBezTo>
                  <a:cubicBezTo>
                    <a:pt x="3297" y="3928"/>
                    <a:pt x="3336" y="3894"/>
                    <a:pt x="3388" y="3786"/>
                  </a:cubicBezTo>
                  <a:lnTo>
                    <a:pt x="3405" y="3677"/>
                  </a:lnTo>
                  <a:lnTo>
                    <a:pt x="3405" y="3427"/>
                  </a:lnTo>
                  <a:lnTo>
                    <a:pt x="3353" y="3318"/>
                  </a:lnTo>
                  <a:close/>
                  <a:moveTo>
                    <a:pt x="2324" y="3478"/>
                  </a:moveTo>
                  <a:lnTo>
                    <a:pt x="2233" y="3587"/>
                  </a:lnTo>
                  <a:cubicBezTo>
                    <a:pt x="2216" y="3734"/>
                    <a:pt x="2216" y="3677"/>
                    <a:pt x="2216" y="3820"/>
                  </a:cubicBezTo>
                  <a:lnTo>
                    <a:pt x="2289" y="3950"/>
                  </a:lnTo>
                  <a:lnTo>
                    <a:pt x="2341" y="3894"/>
                  </a:lnTo>
                  <a:cubicBezTo>
                    <a:pt x="2341" y="3894"/>
                    <a:pt x="2363" y="3876"/>
                    <a:pt x="2380" y="3842"/>
                  </a:cubicBezTo>
                  <a:cubicBezTo>
                    <a:pt x="2380" y="3842"/>
                    <a:pt x="2415" y="3677"/>
                    <a:pt x="2415" y="3552"/>
                  </a:cubicBezTo>
                  <a:lnTo>
                    <a:pt x="2341" y="3478"/>
                  </a:lnTo>
                  <a:close/>
                  <a:moveTo>
                    <a:pt x="1368" y="3734"/>
                  </a:moveTo>
                  <a:cubicBezTo>
                    <a:pt x="1333" y="3734"/>
                    <a:pt x="1316" y="3786"/>
                    <a:pt x="1316" y="3786"/>
                  </a:cubicBezTo>
                  <a:cubicBezTo>
                    <a:pt x="1281" y="4019"/>
                    <a:pt x="1225" y="4253"/>
                    <a:pt x="1225" y="4491"/>
                  </a:cubicBezTo>
                  <a:lnTo>
                    <a:pt x="1281" y="4543"/>
                  </a:lnTo>
                  <a:lnTo>
                    <a:pt x="1333" y="4491"/>
                  </a:lnTo>
                  <a:lnTo>
                    <a:pt x="1368" y="4326"/>
                  </a:lnTo>
                  <a:cubicBezTo>
                    <a:pt x="1424" y="4058"/>
                    <a:pt x="1424" y="3768"/>
                    <a:pt x="1424" y="3768"/>
                  </a:cubicBezTo>
                  <a:cubicBezTo>
                    <a:pt x="1406" y="3734"/>
                    <a:pt x="1389" y="3734"/>
                    <a:pt x="1368" y="3734"/>
                  </a:cubicBezTo>
                  <a:close/>
                  <a:moveTo>
                    <a:pt x="4180" y="3911"/>
                  </a:moveTo>
                  <a:cubicBezTo>
                    <a:pt x="4128" y="3911"/>
                    <a:pt x="4093" y="3928"/>
                    <a:pt x="4093" y="3928"/>
                  </a:cubicBezTo>
                  <a:lnTo>
                    <a:pt x="4072" y="3967"/>
                  </a:lnTo>
                  <a:lnTo>
                    <a:pt x="4054" y="4292"/>
                  </a:lnTo>
                  <a:cubicBezTo>
                    <a:pt x="4037" y="4560"/>
                    <a:pt x="4037" y="4344"/>
                    <a:pt x="4072" y="4599"/>
                  </a:cubicBezTo>
                  <a:lnTo>
                    <a:pt x="4128" y="4651"/>
                  </a:lnTo>
                  <a:lnTo>
                    <a:pt x="4180" y="4599"/>
                  </a:lnTo>
                  <a:cubicBezTo>
                    <a:pt x="4180" y="4599"/>
                    <a:pt x="4236" y="4491"/>
                    <a:pt x="4253" y="4292"/>
                  </a:cubicBezTo>
                  <a:lnTo>
                    <a:pt x="4253" y="3985"/>
                  </a:lnTo>
                  <a:cubicBezTo>
                    <a:pt x="4253" y="3985"/>
                    <a:pt x="4271" y="3950"/>
                    <a:pt x="4180" y="3911"/>
                  </a:cubicBezTo>
                  <a:close/>
                  <a:moveTo>
                    <a:pt x="2648" y="4417"/>
                  </a:moveTo>
                  <a:cubicBezTo>
                    <a:pt x="2614" y="4417"/>
                    <a:pt x="2540" y="4543"/>
                    <a:pt x="2540" y="4685"/>
                  </a:cubicBezTo>
                  <a:cubicBezTo>
                    <a:pt x="2505" y="4923"/>
                    <a:pt x="2505" y="4815"/>
                    <a:pt x="2523" y="4923"/>
                  </a:cubicBezTo>
                  <a:lnTo>
                    <a:pt x="2596" y="5084"/>
                  </a:lnTo>
                  <a:lnTo>
                    <a:pt x="2665" y="5032"/>
                  </a:lnTo>
                  <a:cubicBezTo>
                    <a:pt x="2665" y="5032"/>
                    <a:pt x="2687" y="4958"/>
                    <a:pt x="2704" y="4902"/>
                  </a:cubicBezTo>
                  <a:lnTo>
                    <a:pt x="2722" y="4742"/>
                  </a:lnTo>
                  <a:cubicBezTo>
                    <a:pt x="2739" y="4616"/>
                    <a:pt x="2739" y="4685"/>
                    <a:pt x="2722" y="4599"/>
                  </a:cubicBezTo>
                  <a:lnTo>
                    <a:pt x="2687" y="4435"/>
                  </a:lnTo>
                  <a:cubicBezTo>
                    <a:pt x="2665" y="4417"/>
                    <a:pt x="2665" y="4417"/>
                    <a:pt x="2648" y="4417"/>
                  </a:cubicBezTo>
                  <a:close/>
                  <a:moveTo>
                    <a:pt x="4902" y="4742"/>
                  </a:moveTo>
                  <a:cubicBezTo>
                    <a:pt x="4742" y="4742"/>
                    <a:pt x="4829" y="4794"/>
                    <a:pt x="4829" y="4794"/>
                  </a:cubicBezTo>
                  <a:cubicBezTo>
                    <a:pt x="4850" y="5032"/>
                    <a:pt x="4885" y="5334"/>
                    <a:pt x="4885" y="5334"/>
                  </a:cubicBezTo>
                  <a:lnTo>
                    <a:pt x="5028" y="5373"/>
                  </a:lnTo>
                  <a:lnTo>
                    <a:pt x="5067" y="5334"/>
                  </a:lnTo>
                  <a:lnTo>
                    <a:pt x="5067" y="5140"/>
                  </a:lnTo>
                  <a:cubicBezTo>
                    <a:pt x="5045" y="5049"/>
                    <a:pt x="5067" y="5032"/>
                    <a:pt x="5028" y="4759"/>
                  </a:cubicBezTo>
                  <a:cubicBezTo>
                    <a:pt x="4976" y="4742"/>
                    <a:pt x="4920" y="4742"/>
                    <a:pt x="4902" y="4742"/>
                  </a:cubicBezTo>
                  <a:close/>
                  <a:moveTo>
                    <a:pt x="3678" y="5157"/>
                  </a:moveTo>
                  <a:cubicBezTo>
                    <a:pt x="3639" y="5157"/>
                    <a:pt x="3604" y="5174"/>
                    <a:pt x="3604" y="5174"/>
                  </a:cubicBezTo>
                  <a:lnTo>
                    <a:pt x="3570" y="5174"/>
                  </a:lnTo>
                  <a:cubicBezTo>
                    <a:pt x="3552" y="5174"/>
                    <a:pt x="3570" y="5192"/>
                    <a:pt x="3570" y="5551"/>
                  </a:cubicBezTo>
                  <a:lnTo>
                    <a:pt x="3622" y="5698"/>
                  </a:lnTo>
                  <a:lnTo>
                    <a:pt x="3730" y="5698"/>
                  </a:lnTo>
                  <a:cubicBezTo>
                    <a:pt x="3730" y="5698"/>
                    <a:pt x="3747" y="5659"/>
                    <a:pt x="3769" y="5607"/>
                  </a:cubicBezTo>
                  <a:lnTo>
                    <a:pt x="3786" y="5482"/>
                  </a:lnTo>
                  <a:cubicBezTo>
                    <a:pt x="3769" y="5101"/>
                    <a:pt x="3855" y="5192"/>
                    <a:pt x="3695" y="5157"/>
                  </a:cubicBezTo>
                  <a:close/>
                  <a:moveTo>
                    <a:pt x="1640" y="5265"/>
                  </a:moveTo>
                  <a:cubicBezTo>
                    <a:pt x="1606" y="5265"/>
                    <a:pt x="1549" y="5356"/>
                    <a:pt x="1515" y="5750"/>
                  </a:cubicBezTo>
                  <a:lnTo>
                    <a:pt x="1549" y="6040"/>
                  </a:lnTo>
                  <a:lnTo>
                    <a:pt x="1640" y="5897"/>
                  </a:lnTo>
                  <a:lnTo>
                    <a:pt x="1692" y="5681"/>
                  </a:lnTo>
                  <a:cubicBezTo>
                    <a:pt x="1714" y="5443"/>
                    <a:pt x="1657" y="5283"/>
                    <a:pt x="1657" y="5283"/>
                  </a:cubicBezTo>
                  <a:cubicBezTo>
                    <a:pt x="1657" y="5265"/>
                    <a:pt x="1640" y="5265"/>
                    <a:pt x="1640" y="5265"/>
                  </a:cubicBezTo>
                  <a:close/>
                  <a:moveTo>
                    <a:pt x="4595" y="5897"/>
                  </a:moveTo>
                  <a:cubicBezTo>
                    <a:pt x="4578" y="5897"/>
                    <a:pt x="4578" y="5914"/>
                    <a:pt x="4560" y="5949"/>
                  </a:cubicBezTo>
                  <a:lnTo>
                    <a:pt x="4504" y="6040"/>
                  </a:lnTo>
                  <a:cubicBezTo>
                    <a:pt x="4487" y="6221"/>
                    <a:pt x="4504" y="6256"/>
                    <a:pt x="4526" y="6347"/>
                  </a:cubicBezTo>
                  <a:lnTo>
                    <a:pt x="4612" y="6524"/>
                  </a:lnTo>
                  <a:lnTo>
                    <a:pt x="4686" y="6438"/>
                  </a:lnTo>
                  <a:cubicBezTo>
                    <a:pt x="4686" y="6438"/>
                    <a:pt x="4686" y="6399"/>
                    <a:pt x="4703" y="6347"/>
                  </a:cubicBezTo>
                  <a:lnTo>
                    <a:pt x="4703" y="5983"/>
                  </a:lnTo>
                  <a:cubicBezTo>
                    <a:pt x="4686" y="5983"/>
                    <a:pt x="4686" y="5983"/>
                    <a:pt x="4612" y="5914"/>
                  </a:cubicBezTo>
                  <a:cubicBezTo>
                    <a:pt x="4612" y="5897"/>
                    <a:pt x="4595" y="5897"/>
                    <a:pt x="4595" y="5897"/>
                  </a:cubicBezTo>
                  <a:close/>
                  <a:moveTo>
                    <a:pt x="883" y="5983"/>
                  </a:moveTo>
                  <a:cubicBezTo>
                    <a:pt x="848" y="5983"/>
                    <a:pt x="827" y="6057"/>
                    <a:pt x="827" y="6057"/>
                  </a:cubicBezTo>
                  <a:cubicBezTo>
                    <a:pt x="827" y="6057"/>
                    <a:pt x="809" y="6057"/>
                    <a:pt x="809" y="6200"/>
                  </a:cubicBezTo>
                  <a:cubicBezTo>
                    <a:pt x="848" y="6524"/>
                    <a:pt x="883" y="6563"/>
                    <a:pt x="883" y="6563"/>
                  </a:cubicBezTo>
                  <a:lnTo>
                    <a:pt x="957" y="6507"/>
                  </a:lnTo>
                  <a:cubicBezTo>
                    <a:pt x="957" y="6507"/>
                    <a:pt x="974" y="6399"/>
                    <a:pt x="974" y="6330"/>
                  </a:cubicBezTo>
                  <a:cubicBezTo>
                    <a:pt x="974" y="6330"/>
                    <a:pt x="991" y="6273"/>
                    <a:pt x="974" y="6113"/>
                  </a:cubicBezTo>
                  <a:lnTo>
                    <a:pt x="900" y="5983"/>
                  </a:lnTo>
                  <a:close/>
                  <a:moveTo>
                    <a:pt x="2938" y="6200"/>
                  </a:moveTo>
                  <a:cubicBezTo>
                    <a:pt x="2921" y="6200"/>
                    <a:pt x="2921" y="6221"/>
                    <a:pt x="2921" y="6221"/>
                  </a:cubicBezTo>
                  <a:lnTo>
                    <a:pt x="2864" y="6273"/>
                  </a:lnTo>
                  <a:lnTo>
                    <a:pt x="2813" y="6364"/>
                  </a:lnTo>
                  <a:cubicBezTo>
                    <a:pt x="2739" y="6671"/>
                    <a:pt x="2665" y="6490"/>
                    <a:pt x="2921" y="6689"/>
                  </a:cubicBezTo>
                  <a:lnTo>
                    <a:pt x="2973" y="6615"/>
                  </a:lnTo>
                  <a:cubicBezTo>
                    <a:pt x="2973" y="6615"/>
                    <a:pt x="2990" y="6615"/>
                    <a:pt x="2990" y="6598"/>
                  </a:cubicBezTo>
                  <a:lnTo>
                    <a:pt x="3029" y="6330"/>
                  </a:lnTo>
                  <a:cubicBezTo>
                    <a:pt x="2973" y="6256"/>
                    <a:pt x="2990" y="6291"/>
                    <a:pt x="2955" y="6221"/>
                  </a:cubicBezTo>
                  <a:lnTo>
                    <a:pt x="2938" y="6200"/>
                  </a:lnTo>
                  <a:close/>
                  <a:moveTo>
                    <a:pt x="1891" y="6689"/>
                  </a:moveTo>
                  <a:cubicBezTo>
                    <a:pt x="1839" y="6689"/>
                    <a:pt x="1783" y="6723"/>
                    <a:pt x="1783" y="6723"/>
                  </a:cubicBezTo>
                  <a:cubicBezTo>
                    <a:pt x="1748" y="6870"/>
                    <a:pt x="1692" y="6957"/>
                    <a:pt x="1714" y="7156"/>
                  </a:cubicBezTo>
                  <a:lnTo>
                    <a:pt x="1822" y="7212"/>
                  </a:lnTo>
                  <a:lnTo>
                    <a:pt x="1891" y="7087"/>
                  </a:lnTo>
                  <a:cubicBezTo>
                    <a:pt x="1947" y="6849"/>
                    <a:pt x="1908" y="6689"/>
                    <a:pt x="1908" y="6689"/>
                  </a:cubicBezTo>
                  <a:close/>
                  <a:moveTo>
                    <a:pt x="5318" y="6689"/>
                  </a:moveTo>
                  <a:cubicBezTo>
                    <a:pt x="5227" y="6689"/>
                    <a:pt x="5209" y="6741"/>
                    <a:pt x="5209" y="6831"/>
                  </a:cubicBezTo>
                  <a:cubicBezTo>
                    <a:pt x="5209" y="6831"/>
                    <a:pt x="5209" y="7065"/>
                    <a:pt x="5227" y="7229"/>
                  </a:cubicBezTo>
                  <a:cubicBezTo>
                    <a:pt x="5227" y="7229"/>
                    <a:pt x="5244" y="7264"/>
                    <a:pt x="5283" y="7355"/>
                  </a:cubicBezTo>
                  <a:lnTo>
                    <a:pt x="5352" y="7428"/>
                  </a:lnTo>
                  <a:lnTo>
                    <a:pt x="5426" y="7338"/>
                  </a:lnTo>
                  <a:cubicBezTo>
                    <a:pt x="5426" y="7338"/>
                    <a:pt x="5426" y="7281"/>
                    <a:pt x="5443" y="7229"/>
                  </a:cubicBezTo>
                  <a:cubicBezTo>
                    <a:pt x="5443" y="7229"/>
                    <a:pt x="5443" y="6957"/>
                    <a:pt x="5426" y="6741"/>
                  </a:cubicBezTo>
                  <a:lnTo>
                    <a:pt x="5352" y="6706"/>
                  </a:lnTo>
                  <a:cubicBezTo>
                    <a:pt x="5335" y="6689"/>
                    <a:pt x="5318" y="6689"/>
                    <a:pt x="5318" y="6689"/>
                  </a:cubicBezTo>
                  <a:close/>
                  <a:moveTo>
                    <a:pt x="3946" y="6870"/>
                  </a:moveTo>
                  <a:cubicBezTo>
                    <a:pt x="3929" y="6870"/>
                    <a:pt x="3911" y="6922"/>
                    <a:pt x="3911" y="6922"/>
                  </a:cubicBezTo>
                  <a:cubicBezTo>
                    <a:pt x="3855" y="6978"/>
                    <a:pt x="3838" y="7264"/>
                    <a:pt x="3877" y="7428"/>
                  </a:cubicBezTo>
                  <a:lnTo>
                    <a:pt x="3946" y="7571"/>
                  </a:lnTo>
                  <a:lnTo>
                    <a:pt x="4002" y="7498"/>
                  </a:lnTo>
                  <a:cubicBezTo>
                    <a:pt x="4037" y="7389"/>
                    <a:pt x="4054" y="7229"/>
                    <a:pt x="4054" y="7173"/>
                  </a:cubicBezTo>
                  <a:cubicBezTo>
                    <a:pt x="4054" y="7013"/>
                    <a:pt x="3963" y="6888"/>
                    <a:pt x="3963" y="6888"/>
                  </a:cubicBezTo>
                  <a:cubicBezTo>
                    <a:pt x="3963" y="6870"/>
                    <a:pt x="3963" y="6870"/>
                    <a:pt x="3946" y="6870"/>
                  </a:cubicBezTo>
                  <a:close/>
                  <a:moveTo>
                    <a:pt x="866" y="7104"/>
                  </a:moveTo>
                  <a:cubicBezTo>
                    <a:pt x="848" y="7104"/>
                    <a:pt x="792" y="7156"/>
                    <a:pt x="792" y="7156"/>
                  </a:cubicBezTo>
                  <a:cubicBezTo>
                    <a:pt x="792" y="7156"/>
                    <a:pt x="758" y="7281"/>
                    <a:pt x="719" y="7428"/>
                  </a:cubicBezTo>
                  <a:lnTo>
                    <a:pt x="719" y="7519"/>
                  </a:lnTo>
                  <a:cubicBezTo>
                    <a:pt x="701" y="7554"/>
                    <a:pt x="758" y="7714"/>
                    <a:pt x="758" y="7714"/>
                  </a:cubicBezTo>
                  <a:lnTo>
                    <a:pt x="827" y="7662"/>
                  </a:lnTo>
                  <a:cubicBezTo>
                    <a:pt x="827" y="7662"/>
                    <a:pt x="883" y="7428"/>
                    <a:pt x="918" y="7229"/>
                  </a:cubicBezTo>
                  <a:lnTo>
                    <a:pt x="883" y="7121"/>
                  </a:lnTo>
                  <a:cubicBezTo>
                    <a:pt x="883" y="7104"/>
                    <a:pt x="866" y="7104"/>
                    <a:pt x="866" y="7104"/>
                  </a:cubicBezTo>
                  <a:close/>
                  <a:moveTo>
                    <a:pt x="2955" y="7645"/>
                  </a:moveTo>
                  <a:cubicBezTo>
                    <a:pt x="2903" y="7645"/>
                    <a:pt x="2847" y="7753"/>
                    <a:pt x="2847" y="7753"/>
                  </a:cubicBezTo>
                  <a:cubicBezTo>
                    <a:pt x="2795" y="7952"/>
                    <a:pt x="2795" y="8038"/>
                    <a:pt x="2795" y="8168"/>
                  </a:cubicBezTo>
                  <a:cubicBezTo>
                    <a:pt x="2795" y="8168"/>
                    <a:pt x="2795" y="8186"/>
                    <a:pt x="2830" y="8255"/>
                  </a:cubicBezTo>
                  <a:lnTo>
                    <a:pt x="2864" y="8328"/>
                  </a:lnTo>
                  <a:lnTo>
                    <a:pt x="2955" y="8237"/>
                  </a:lnTo>
                  <a:cubicBezTo>
                    <a:pt x="2990" y="8168"/>
                    <a:pt x="2973" y="8276"/>
                    <a:pt x="3029" y="7861"/>
                  </a:cubicBezTo>
                  <a:lnTo>
                    <a:pt x="2973" y="7645"/>
                  </a:lnTo>
                  <a:close/>
                  <a:moveTo>
                    <a:pt x="4742" y="7844"/>
                  </a:moveTo>
                  <a:cubicBezTo>
                    <a:pt x="4703" y="7844"/>
                    <a:pt x="4686" y="7844"/>
                    <a:pt x="4651" y="7878"/>
                  </a:cubicBezTo>
                  <a:cubicBezTo>
                    <a:pt x="4651" y="7878"/>
                    <a:pt x="4634" y="8112"/>
                    <a:pt x="4634" y="8294"/>
                  </a:cubicBezTo>
                  <a:lnTo>
                    <a:pt x="4651" y="8419"/>
                  </a:lnTo>
                  <a:cubicBezTo>
                    <a:pt x="4651" y="8419"/>
                    <a:pt x="4669" y="8436"/>
                    <a:pt x="4759" y="8562"/>
                  </a:cubicBezTo>
                  <a:lnTo>
                    <a:pt x="4850" y="8385"/>
                  </a:lnTo>
                  <a:lnTo>
                    <a:pt x="4829" y="7861"/>
                  </a:lnTo>
                  <a:lnTo>
                    <a:pt x="4777" y="7844"/>
                  </a:lnTo>
                  <a:close/>
                  <a:moveTo>
                    <a:pt x="1999" y="8112"/>
                  </a:moveTo>
                  <a:cubicBezTo>
                    <a:pt x="1965" y="8112"/>
                    <a:pt x="1930" y="8168"/>
                    <a:pt x="1930" y="8168"/>
                  </a:cubicBezTo>
                  <a:cubicBezTo>
                    <a:pt x="1930" y="8168"/>
                    <a:pt x="1908" y="8436"/>
                    <a:pt x="1874" y="8635"/>
                  </a:cubicBezTo>
                  <a:lnTo>
                    <a:pt x="1891" y="8778"/>
                  </a:lnTo>
                  <a:lnTo>
                    <a:pt x="1982" y="8796"/>
                  </a:lnTo>
                  <a:lnTo>
                    <a:pt x="2017" y="8761"/>
                  </a:lnTo>
                  <a:cubicBezTo>
                    <a:pt x="2017" y="8761"/>
                    <a:pt x="2038" y="8744"/>
                    <a:pt x="2038" y="8653"/>
                  </a:cubicBezTo>
                  <a:cubicBezTo>
                    <a:pt x="2038" y="8653"/>
                    <a:pt x="2073" y="8436"/>
                    <a:pt x="2073" y="8276"/>
                  </a:cubicBezTo>
                  <a:cubicBezTo>
                    <a:pt x="2073" y="8255"/>
                    <a:pt x="2017" y="8129"/>
                    <a:pt x="2017" y="8129"/>
                  </a:cubicBezTo>
                  <a:cubicBezTo>
                    <a:pt x="1999" y="8129"/>
                    <a:pt x="1999" y="8112"/>
                    <a:pt x="1999" y="8112"/>
                  </a:cubicBezTo>
                  <a:close/>
                  <a:moveTo>
                    <a:pt x="974" y="8527"/>
                  </a:moveTo>
                  <a:cubicBezTo>
                    <a:pt x="957" y="8527"/>
                    <a:pt x="957" y="8545"/>
                    <a:pt x="957" y="8545"/>
                  </a:cubicBezTo>
                  <a:lnTo>
                    <a:pt x="935" y="8545"/>
                  </a:lnTo>
                  <a:cubicBezTo>
                    <a:pt x="918" y="8545"/>
                    <a:pt x="900" y="8579"/>
                    <a:pt x="866" y="8852"/>
                  </a:cubicBezTo>
                  <a:cubicBezTo>
                    <a:pt x="848" y="8904"/>
                    <a:pt x="848" y="8960"/>
                    <a:pt x="848" y="9012"/>
                  </a:cubicBezTo>
                  <a:cubicBezTo>
                    <a:pt x="848" y="9012"/>
                    <a:pt x="827" y="9142"/>
                    <a:pt x="883" y="9142"/>
                  </a:cubicBezTo>
                  <a:cubicBezTo>
                    <a:pt x="900" y="9142"/>
                    <a:pt x="935" y="9120"/>
                    <a:pt x="991" y="9034"/>
                  </a:cubicBezTo>
                  <a:cubicBezTo>
                    <a:pt x="991" y="9034"/>
                    <a:pt x="1008" y="8925"/>
                    <a:pt x="1026" y="8834"/>
                  </a:cubicBezTo>
                  <a:lnTo>
                    <a:pt x="991" y="8545"/>
                  </a:lnTo>
                  <a:cubicBezTo>
                    <a:pt x="991" y="8527"/>
                    <a:pt x="974" y="8527"/>
                    <a:pt x="974" y="8527"/>
                  </a:cubicBezTo>
                  <a:close/>
                  <a:moveTo>
                    <a:pt x="4162" y="8778"/>
                  </a:moveTo>
                  <a:cubicBezTo>
                    <a:pt x="4145" y="8778"/>
                    <a:pt x="4128" y="8834"/>
                    <a:pt x="4093" y="9034"/>
                  </a:cubicBezTo>
                  <a:lnTo>
                    <a:pt x="4093" y="9284"/>
                  </a:lnTo>
                  <a:cubicBezTo>
                    <a:pt x="4093" y="9410"/>
                    <a:pt x="4093" y="9336"/>
                    <a:pt x="4128" y="9410"/>
                  </a:cubicBezTo>
                  <a:cubicBezTo>
                    <a:pt x="4128" y="9410"/>
                    <a:pt x="4128" y="9445"/>
                    <a:pt x="4162" y="9445"/>
                  </a:cubicBezTo>
                  <a:cubicBezTo>
                    <a:pt x="4180" y="9445"/>
                    <a:pt x="4201" y="9445"/>
                    <a:pt x="4236" y="9393"/>
                  </a:cubicBezTo>
                  <a:cubicBezTo>
                    <a:pt x="4236" y="9393"/>
                    <a:pt x="4288" y="8960"/>
                    <a:pt x="4310" y="8869"/>
                  </a:cubicBezTo>
                  <a:cubicBezTo>
                    <a:pt x="4310" y="8869"/>
                    <a:pt x="4288" y="8834"/>
                    <a:pt x="4236" y="8817"/>
                  </a:cubicBezTo>
                  <a:cubicBezTo>
                    <a:pt x="4201" y="8796"/>
                    <a:pt x="4180" y="8778"/>
                    <a:pt x="4162" y="8778"/>
                  </a:cubicBezTo>
                  <a:close/>
                  <a:moveTo>
                    <a:pt x="5352" y="8869"/>
                  </a:moveTo>
                  <a:cubicBezTo>
                    <a:pt x="5300" y="8869"/>
                    <a:pt x="5244" y="9012"/>
                    <a:pt x="5244" y="9012"/>
                  </a:cubicBezTo>
                  <a:cubicBezTo>
                    <a:pt x="5244" y="9085"/>
                    <a:pt x="5244" y="9012"/>
                    <a:pt x="5261" y="9319"/>
                  </a:cubicBezTo>
                  <a:lnTo>
                    <a:pt x="5300" y="9393"/>
                  </a:lnTo>
                  <a:lnTo>
                    <a:pt x="5369" y="9466"/>
                  </a:lnTo>
                  <a:lnTo>
                    <a:pt x="5443" y="9393"/>
                  </a:lnTo>
                  <a:lnTo>
                    <a:pt x="5478" y="9142"/>
                  </a:lnTo>
                  <a:cubicBezTo>
                    <a:pt x="5478" y="8852"/>
                    <a:pt x="5499" y="9034"/>
                    <a:pt x="5369" y="8886"/>
                  </a:cubicBezTo>
                  <a:cubicBezTo>
                    <a:pt x="5369" y="8869"/>
                    <a:pt x="5352" y="8869"/>
                    <a:pt x="5352" y="8869"/>
                  </a:cubicBezTo>
                  <a:close/>
                  <a:moveTo>
                    <a:pt x="178" y="8943"/>
                  </a:moveTo>
                  <a:cubicBezTo>
                    <a:pt x="160" y="8943"/>
                    <a:pt x="143" y="8977"/>
                    <a:pt x="143" y="8977"/>
                  </a:cubicBezTo>
                  <a:cubicBezTo>
                    <a:pt x="143" y="8977"/>
                    <a:pt x="126" y="8977"/>
                    <a:pt x="109" y="9051"/>
                  </a:cubicBezTo>
                  <a:cubicBezTo>
                    <a:pt x="109" y="9051"/>
                    <a:pt x="52" y="9284"/>
                    <a:pt x="52" y="9445"/>
                  </a:cubicBezTo>
                  <a:lnTo>
                    <a:pt x="91" y="9592"/>
                  </a:lnTo>
                  <a:lnTo>
                    <a:pt x="143" y="9553"/>
                  </a:lnTo>
                  <a:cubicBezTo>
                    <a:pt x="143" y="9553"/>
                    <a:pt x="160" y="9518"/>
                    <a:pt x="178" y="9483"/>
                  </a:cubicBezTo>
                  <a:lnTo>
                    <a:pt x="199" y="8943"/>
                  </a:lnTo>
                  <a:close/>
                  <a:moveTo>
                    <a:pt x="3137" y="9176"/>
                  </a:moveTo>
                  <a:cubicBezTo>
                    <a:pt x="3081" y="9176"/>
                    <a:pt x="3046" y="9250"/>
                    <a:pt x="3046" y="9250"/>
                  </a:cubicBezTo>
                  <a:cubicBezTo>
                    <a:pt x="3029" y="9427"/>
                    <a:pt x="2990" y="9592"/>
                    <a:pt x="3012" y="9752"/>
                  </a:cubicBezTo>
                  <a:lnTo>
                    <a:pt x="3063" y="9860"/>
                  </a:lnTo>
                  <a:lnTo>
                    <a:pt x="3120" y="9808"/>
                  </a:lnTo>
                  <a:cubicBezTo>
                    <a:pt x="3120" y="9808"/>
                    <a:pt x="3154" y="9791"/>
                    <a:pt x="3172" y="9717"/>
                  </a:cubicBezTo>
                  <a:cubicBezTo>
                    <a:pt x="3172" y="9717"/>
                    <a:pt x="3189" y="9518"/>
                    <a:pt x="3189" y="9250"/>
                  </a:cubicBezTo>
                  <a:lnTo>
                    <a:pt x="3137" y="9176"/>
                  </a:lnTo>
                  <a:close/>
                  <a:moveTo>
                    <a:pt x="1584" y="9427"/>
                  </a:moveTo>
                  <a:cubicBezTo>
                    <a:pt x="1584" y="9427"/>
                    <a:pt x="1584" y="9445"/>
                    <a:pt x="1549" y="9501"/>
                  </a:cubicBezTo>
                  <a:cubicBezTo>
                    <a:pt x="1549" y="9501"/>
                    <a:pt x="1515" y="9661"/>
                    <a:pt x="1497" y="9769"/>
                  </a:cubicBezTo>
                  <a:cubicBezTo>
                    <a:pt x="1497" y="9769"/>
                    <a:pt x="1458" y="9985"/>
                    <a:pt x="1458" y="10132"/>
                  </a:cubicBezTo>
                  <a:cubicBezTo>
                    <a:pt x="1458" y="10132"/>
                    <a:pt x="1476" y="10184"/>
                    <a:pt x="1515" y="10184"/>
                  </a:cubicBezTo>
                  <a:cubicBezTo>
                    <a:pt x="1549" y="10184"/>
                    <a:pt x="1584" y="10167"/>
                    <a:pt x="1623" y="10059"/>
                  </a:cubicBezTo>
                  <a:cubicBezTo>
                    <a:pt x="1623" y="10059"/>
                    <a:pt x="1640" y="9808"/>
                    <a:pt x="1657" y="9626"/>
                  </a:cubicBezTo>
                  <a:cubicBezTo>
                    <a:pt x="1675" y="9592"/>
                    <a:pt x="1675" y="9553"/>
                    <a:pt x="1675" y="9518"/>
                  </a:cubicBezTo>
                  <a:cubicBezTo>
                    <a:pt x="1675" y="9518"/>
                    <a:pt x="1714" y="9483"/>
                    <a:pt x="1640" y="9445"/>
                  </a:cubicBezTo>
                  <a:cubicBezTo>
                    <a:pt x="1606" y="9427"/>
                    <a:pt x="1606" y="9427"/>
                    <a:pt x="1584" y="9427"/>
                  </a:cubicBezTo>
                  <a:close/>
                  <a:moveTo>
                    <a:pt x="4777" y="9752"/>
                  </a:moveTo>
                  <a:cubicBezTo>
                    <a:pt x="4742" y="9752"/>
                    <a:pt x="4686" y="9825"/>
                    <a:pt x="4686" y="9825"/>
                  </a:cubicBezTo>
                  <a:cubicBezTo>
                    <a:pt x="4669" y="10007"/>
                    <a:pt x="4651" y="10241"/>
                    <a:pt x="4651" y="10241"/>
                  </a:cubicBezTo>
                  <a:cubicBezTo>
                    <a:pt x="4634" y="10457"/>
                    <a:pt x="4651" y="10310"/>
                    <a:pt x="4686" y="10474"/>
                  </a:cubicBezTo>
                  <a:lnTo>
                    <a:pt x="4721" y="10548"/>
                  </a:lnTo>
                  <a:cubicBezTo>
                    <a:pt x="4811" y="10440"/>
                    <a:pt x="4829" y="10331"/>
                    <a:pt x="4850" y="10241"/>
                  </a:cubicBezTo>
                  <a:lnTo>
                    <a:pt x="4850" y="10076"/>
                  </a:lnTo>
                  <a:cubicBezTo>
                    <a:pt x="4850" y="9899"/>
                    <a:pt x="4777" y="9769"/>
                    <a:pt x="4777" y="9769"/>
                  </a:cubicBezTo>
                  <a:lnTo>
                    <a:pt x="4777" y="9752"/>
                  </a:lnTo>
                  <a:close/>
                  <a:moveTo>
                    <a:pt x="632" y="10167"/>
                  </a:moveTo>
                  <a:cubicBezTo>
                    <a:pt x="593" y="10167"/>
                    <a:pt x="576" y="10184"/>
                    <a:pt x="576" y="10184"/>
                  </a:cubicBezTo>
                  <a:cubicBezTo>
                    <a:pt x="576" y="10184"/>
                    <a:pt x="559" y="10202"/>
                    <a:pt x="541" y="10331"/>
                  </a:cubicBezTo>
                  <a:lnTo>
                    <a:pt x="541" y="10418"/>
                  </a:lnTo>
                  <a:cubicBezTo>
                    <a:pt x="541" y="10418"/>
                    <a:pt x="524" y="10565"/>
                    <a:pt x="524" y="10656"/>
                  </a:cubicBezTo>
                  <a:lnTo>
                    <a:pt x="559" y="10872"/>
                  </a:lnTo>
                  <a:lnTo>
                    <a:pt x="632" y="10816"/>
                  </a:lnTo>
                  <a:cubicBezTo>
                    <a:pt x="649" y="10725"/>
                    <a:pt x="667" y="10656"/>
                    <a:pt x="667" y="10526"/>
                  </a:cubicBezTo>
                  <a:cubicBezTo>
                    <a:pt x="684" y="10474"/>
                    <a:pt x="684" y="10418"/>
                    <a:pt x="684" y="10366"/>
                  </a:cubicBezTo>
                  <a:lnTo>
                    <a:pt x="684" y="10258"/>
                  </a:lnTo>
                  <a:lnTo>
                    <a:pt x="632" y="10167"/>
                  </a:lnTo>
                  <a:close/>
                  <a:moveTo>
                    <a:pt x="3929" y="10223"/>
                  </a:moveTo>
                  <a:cubicBezTo>
                    <a:pt x="3877" y="10223"/>
                    <a:pt x="3855" y="10258"/>
                    <a:pt x="3855" y="10258"/>
                  </a:cubicBezTo>
                  <a:cubicBezTo>
                    <a:pt x="3855" y="10258"/>
                    <a:pt x="3803" y="10509"/>
                    <a:pt x="3786" y="10742"/>
                  </a:cubicBezTo>
                  <a:lnTo>
                    <a:pt x="3821" y="10781"/>
                  </a:lnTo>
                  <a:lnTo>
                    <a:pt x="3877" y="10872"/>
                  </a:lnTo>
                  <a:lnTo>
                    <a:pt x="3946" y="10799"/>
                  </a:lnTo>
                  <a:cubicBezTo>
                    <a:pt x="3946" y="10799"/>
                    <a:pt x="3985" y="10526"/>
                    <a:pt x="3985" y="10292"/>
                  </a:cubicBezTo>
                  <a:lnTo>
                    <a:pt x="3929" y="10223"/>
                  </a:lnTo>
                  <a:close/>
                  <a:moveTo>
                    <a:pt x="2488" y="10401"/>
                  </a:moveTo>
                  <a:cubicBezTo>
                    <a:pt x="2471" y="10401"/>
                    <a:pt x="2449" y="10418"/>
                    <a:pt x="2449" y="10418"/>
                  </a:cubicBezTo>
                  <a:cubicBezTo>
                    <a:pt x="2449" y="10418"/>
                    <a:pt x="2432" y="10634"/>
                    <a:pt x="2415" y="10764"/>
                  </a:cubicBezTo>
                  <a:lnTo>
                    <a:pt x="2488" y="11032"/>
                  </a:lnTo>
                  <a:lnTo>
                    <a:pt x="2557" y="10907"/>
                  </a:lnTo>
                  <a:cubicBezTo>
                    <a:pt x="2557" y="10907"/>
                    <a:pt x="2596" y="10872"/>
                    <a:pt x="2614" y="10600"/>
                  </a:cubicBezTo>
                  <a:lnTo>
                    <a:pt x="2596" y="10401"/>
                  </a:lnTo>
                  <a:close/>
                  <a:moveTo>
                    <a:pt x="91" y="11089"/>
                  </a:moveTo>
                  <a:cubicBezTo>
                    <a:pt x="52" y="11089"/>
                    <a:pt x="35" y="11140"/>
                    <a:pt x="35" y="11140"/>
                  </a:cubicBezTo>
                  <a:cubicBezTo>
                    <a:pt x="18" y="11214"/>
                    <a:pt x="18" y="11175"/>
                    <a:pt x="18" y="11214"/>
                  </a:cubicBezTo>
                  <a:cubicBezTo>
                    <a:pt x="0" y="11249"/>
                    <a:pt x="0" y="11521"/>
                    <a:pt x="91" y="11807"/>
                  </a:cubicBezTo>
                  <a:cubicBezTo>
                    <a:pt x="109" y="11824"/>
                    <a:pt x="160" y="11863"/>
                    <a:pt x="160" y="11863"/>
                  </a:cubicBezTo>
                  <a:lnTo>
                    <a:pt x="217" y="11789"/>
                  </a:lnTo>
                  <a:cubicBezTo>
                    <a:pt x="178" y="11590"/>
                    <a:pt x="160" y="11413"/>
                    <a:pt x="160" y="11214"/>
                  </a:cubicBezTo>
                  <a:lnTo>
                    <a:pt x="109" y="11106"/>
                  </a:lnTo>
                  <a:cubicBezTo>
                    <a:pt x="91" y="11106"/>
                    <a:pt x="91" y="11089"/>
                    <a:pt x="91" y="11089"/>
                  </a:cubicBezTo>
                  <a:close/>
                  <a:moveTo>
                    <a:pt x="1549" y="11266"/>
                  </a:moveTo>
                  <a:cubicBezTo>
                    <a:pt x="1532" y="11266"/>
                    <a:pt x="1515" y="11305"/>
                    <a:pt x="1515" y="11305"/>
                  </a:cubicBezTo>
                  <a:cubicBezTo>
                    <a:pt x="1476" y="11448"/>
                    <a:pt x="1476" y="11305"/>
                    <a:pt x="1458" y="11824"/>
                  </a:cubicBezTo>
                  <a:lnTo>
                    <a:pt x="1515" y="11880"/>
                  </a:lnTo>
                  <a:lnTo>
                    <a:pt x="1584" y="11824"/>
                  </a:lnTo>
                  <a:lnTo>
                    <a:pt x="1584" y="11664"/>
                  </a:lnTo>
                  <a:cubicBezTo>
                    <a:pt x="1606" y="11590"/>
                    <a:pt x="1606" y="11500"/>
                    <a:pt x="1606" y="11430"/>
                  </a:cubicBezTo>
                  <a:lnTo>
                    <a:pt x="1567" y="11266"/>
                  </a:lnTo>
                  <a:close/>
                  <a:moveTo>
                    <a:pt x="4703" y="11322"/>
                  </a:moveTo>
                  <a:lnTo>
                    <a:pt x="4634" y="11413"/>
                  </a:lnTo>
                  <a:cubicBezTo>
                    <a:pt x="4595" y="11699"/>
                    <a:pt x="4543" y="11898"/>
                    <a:pt x="4578" y="12131"/>
                  </a:cubicBezTo>
                  <a:lnTo>
                    <a:pt x="4634" y="12239"/>
                  </a:lnTo>
                  <a:lnTo>
                    <a:pt x="4703" y="12187"/>
                  </a:lnTo>
                  <a:cubicBezTo>
                    <a:pt x="4703" y="12187"/>
                    <a:pt x="4742" y="12097"/>
                    <a:pt x="4759" y="12040"/>
                  </a:cubicBezTo>
                  <a:cubicBezTo>
                    <a:pt x="4759" y="12040"/>
                    <a:pt x="4777" y="11863"/>
                    <a:pt x="4794" y="11699"/>
                  </a:cubicBezTo>
                  <a:cubicBezTo>
                    <a:pt x="4794" y="11699"/>
                    <a:pt x="4794" y="11538"/>
                    <a:pt x="4811" y="11413"/>
                  </a:cubicBezTo>
                  <a:lnTo>
                    <a:pt x="4742" y="11322"/>
                  </a:lnTo>
                  <a:close/>
                  <a:moveTo>
                    <a:pt x="3336" y="11538"/>
                  </a:moveTo>
                  <a:cubicBezTo>
                    <a:pt x="3297" y="11538"/>
                    <a:pt x="3245" y="11629"/>
                    <a:pt x="3228" y="12062"/>
                  </a:cubicBezTo>
                  <a:lnTo>
                    <a:pt x="3336" y="12313"/>
                  </a:lnTo>
                  <a:lnTo>
                    <a:pt x="3405" y="12187"/>
                  </a:lnTo>
                  <a:cubicBezTo>
                    <a:pt x="3444" y="12023"/>
                    <a:pt x="3444" y="12205"/>
                    <a:pt x="3423" y="11664"/>
                  </a:cubicBezTo>
                  <a:lnTo>
                    <a:pt x="3371" y="11573"/>
                  </a:lnTo>
                  <a:cubicBezTo>
                    <a:pt x="3353" y="11556"/>
                    <a:pt x="3353" y="11538"/>
                    <a:pt x="3336" y="11538"/>
                  </a:cubicBezTo>
                  <a:close/>
                </a:path>
              </a:pathLst>
            </a:custGeom>
            <a:solidFill>
              <a:srgbClr val="80D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7"/>
            <p:cNvSpPr/>
            <p:nvPr/>
          </p:nvSpPr>
          <p:spPr>
            <a:xfrm>
              <a:off x="4372975" y="1432850"/>
              <a:ext cx="30200" cy="73875"/>
            </a:xfrm>
            <a:custGeom>
              <a:avLst/>
              <a:gdLst/>
              <a:ahLst/>
              <a:cxnLst/>
              <a:rect l="l" t="t" r="r" b="b"/>
              <a:pathLst>
                <a:path w="1208" h="2955" extrusionOk="0">
                  <a:moveTo>
                    <a:pt x="1" y="2955"/>
                  </a:moveTo>
                  <a:lnTo>
                    <a:pt x="1" y="610"/>
                  </a:lnTo>
                  <a:cubicBezTo>
                    <a:pt x="1" y="268"/>
                    <a:pt x="273" y="0"/>
                    <a:pt x="615" y="0"/>
                  </a:cubicBezTo>
                  <a:cubicBezTo>
                    <a:pt x="940" y="0"/>
                    <a:pt x="1208" y="268"/>
                    <a:pt x="1208" y="610"/>
                  </a:cubicBezTo>
                  <a:lnTo>
                    <a:pt x="1208" y="2864"/>
                  </a:lnTo>
                  <a:lnTo>
                    <a:pt x="1100" y="2864"/>
                  </a:lnTo>
                  <a:cubicBezTo>
                    <a:pt x="797" y="2864"/>
                    <a:pt x="451" y="2881"/>
                    <a:pt x="148" y="2938"/>
                  </a:cubicBezTo>
                  <a:cubicBezTo>
                    <a:pt x="92" y="2938"/>
                    <a:pt x="57" y="2938"/>
                    <a:pt x="1" y="2955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4361725" y="1429150"/>
              <a:ext cx="42425" cy="22650"/>
            </a:xfrm>
            <a:custGeom>
              <a:avLst/>
              <a:gdLst/>
              <a:ahLst/>
              <a:cxnLst/>
              <a:rect l="l" t="t" r="r" b="b"/>
              <a:pathLst>
                <a:path w="1697" h="906" extrusionOk="0">
                  <a:moveTo>
                    <a:pt x="200" y="472"/>
                  </a:moveTo>
                  <a:cubicBezTo>
                    <a:pt x="126" y="542"/>
                    <a:pt x="74" y="615"/>
                    <a:pt x="35" y="689"/>
                  </a:cubicBezTo>
                  <a:cubicBezTo>
                    <a:pt x="35" y="706"/>
                    <a:pt x="1" y="758"/>
                    <a:pt x="1" y="758"/>
                  </a:cubicBezTo>
                  <a:cubicBezTo>
                    <a:pt x="126" y="814"/>
                    <a:pt x="308" y="689"/>
                    <a:pt x="382" y="633"/>
                  </a:cubicBezTo>
                  <a:cubicBezTo>
                    <a:pt x="416" y="598"/>
                    <a:pt x="433" y="581"/>
                    <a:pt x="468" y="559"/>
                  </a:cubicBezTo>
                  <a:cubicBezTo>
                    <a:pt x="490" y="542"/>
                    <a:pt x="524" y="490"/>
                    <a:pt x="507" y="507"/>
                  </a:cubicBezTo>
                  <a:cubicBezTo>
                    <a:pt x="490" y="559"/>
                    <a:pt x="451" y="598"/>
                    <a:pt x="433" y="650"/>
                  </a:cubicBezTo>
                  <a:cubicBezTo>
                    <a:pt x="399" y="689"/>
                    <a:pt x="325" y="849"/>
                    <a:pt x="433" y="849"/>
                  </a:cubicBezTo>
                  <a:cubicBezTo>
                    <a:pt x="524" y="849"/>
                    <a:pt x="615" y="775"/>
                    <a:pt x="667" y="706"/>
                  </a:cubicBezTo>
                  <a:cubicBezTo>
                    <a:pt x="706" y="689"/>
                    <a:pt x="723" y="667"/>
                    <a:pt x="741" y="633"/>
                  </a:cubicBezTo>
                  <a:cubicBezTo>
                    <a:pt x="758" y="633"/>
                    <a:pt x="758" y="598"/>
                    <a:pt x="775" y="598"/>
                  </a:cubicBezTo>
                  <a:cubicBezTo>
                    <a:pt x="849" y="650"/>
                    <a:pt x="992" y="905"/>
                    <a:pt x="1082" y="741"/>
                  </a:cubicBezTo>
                  <a:cubicBezTo>
                    <a:pt x="1100" y="723"/>
                    <a:pt x="1100" y="706"/>
                    <a:pt x="1100" y="689"/>
                  </a:cubicBezTo>
                  <a:lnTo>
                    <a:pt x="1100" y="581"/>
                  </a:lnTo>
                  <a:lnTo>
                    <a:pt x="1117" y="598"/>
                  </a:lnTo>
                  <a:cubicBezTo>
                    <a:pt x="1139" y="615"/>
                    <a:pt x="1156" y="633"/>
                    <a:pt x="1156" y="650"/>
                  </a:cubicBezTo>
                  <a:cubicBezTo>
                    <a:pt x="1191" y="689"/>
                    <a:pt x="1225" y="706"/>
                    <a:pt x="1281" y="741"/>
                  </a:cubicBezTo>
                  <a:cubicBezTo>
                    <a:pt x="1407" y="814"/>
                    <a:pt x="1550" y="814"/>
                    <a:pt x="1641" y="706"/>
                  </a:cubicBezTo>
                  <a:cubicBezTo>
                    <a:pt x="1697" y="633"/>
                    <a:pt x="1658" y="542"/>
                    <a:pt x="1641" y="472"/>
                  </a:cubicBezTo>
                  <a:cubicBezTo>
                    <a:pt x="1550" y="291"/>
                    <a:pt x="1333" y="183"/>
                    <a:pt x="1139" y="126"/>
                  </a:cubicBezTo>
                  <a:cubicBezTo>
                    <a:pt x="723" y="1"/>
                    <a:pt x="343" y="200"/>
                    <a:pt x="126" y="472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5" name="Google Shape;2075;p28"/>
          <p:cNvSpPr/>
          <p:nvPr/>
        </p:nvSpPr>
        <p:spPr>
          <a:xfrm>
            <a:off x="7839250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6" name="Google Shape;2076;p28"/>
          <p:cNvGrpSpPr/>
          <p:nvPr/>
        </p:nvGrpSpPr>
        <p:grpSpPr>
          <a:xfrm>
            <a:off x="4907699" y="4938638"/>
            <a:ext cx="2749703" cy="122913"/>
            <a:chOff x="5024149" y="4918613"/>
            <a:chExt cx="2749703" cy="122913"/>
          </a:xfrm>
        </p:grpSpPr>
        <p:sp>
          <p:nvSpPr>
            <p:cNvPr id="2077" name="Google Shape;2077;p28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8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8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8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8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8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8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8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8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8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8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8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8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8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8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8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8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8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8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8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8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8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8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8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8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8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8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8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8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8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7" name="Google Shape;2107;p28"/>
          <p:cNvGrpSpPr/>
          <p:nvPr/>
        </p:nvGrpSpPr>
        <p:grpSpPr>
          <a:xfrm>
            <a:off x="297309" y="228915"/>
            <a:ext cx="246888" cy="246888"/>
            <a:chOff x="4396276" y="3156781"/>
            <a:chExt cx="367777" cy="369040"/>
          </a:xfrm>
        </p:grpSpPr>
        <p:sp>
          <p:nvSpPr>
            <p:cNvPr id="2108" name="Google Shape;2108;p28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8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0" name="Google Shape;2110;p28"/>
          <p:cNvSpPr/>
          <p:nvPr/>
        </p:nvSpPr>
        <p:spPr>
          <a:xfrm>
            <a:off x="575116" y="264962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28"/>
          <p:cNvSpPr/>
          <p:nvPr/>
        </p:nvSpPr>
        <p:spPr>
          <a:xfrm>
            <a:off x="1155899" y="371278"/>
            <a:ext cx="152272" cy="73749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28"/>
          <p:cNvSpPr/>
          <p:nvPr/>
        </p:nvSpPr>
        <p:spPr>
          <a:xfrm>
            <a:off x="1003625" y="228925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28"/>
          <p:cNvSpPr/>
          <p:nvPr/>
        </p:nvSpPr>
        <p:spPr>
          <a:xfrm>
            <a:off x="206503" y="475812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28"/>
          <p:cNvSpPr/>
          <p:nvPr/>
        </p:nvSpPr>
        <p:spPr>
          <a:xfrm>
            <a:off x="8122300" y="4507654"/>
            <a:ext cx="292656" cy="428264"/>
          </a:xfrm>
          <a:custGeom>
            <a:avLst/>
            <a:gdLst/>
            <a:ahLst/>
            <a:cxnLst/>
            <a:rect l="l" t="t" r="r" b="b"/>
            <a:pathLst>
              <a:path w="5460" h="7990" extrusionOk="0">
                <a:moveTo>
                  <a:pt x="1089" y="1"/>
                </a:moveTo>
                <a:cubicBezTo>
                  <a:pt x="1089" y="1"/>
                  <a:pt x="747" y="7100"/>
                  <a:pt x="0" y="7989"/>
                </a:cubicBezTo>
                <a:lnTo>
                  <a:pt x="5460" y="7989"/>
                </a:lnTo>
                <a:cubicBezTo>
                  <a:pt x="5460" y="7989"/>
                  <a:pt x="4341" y="5574"/>
                  <a:pt x="4156" y="1"/>
                </a:cubicBezTo>
                <a:close/>
              </a:path>
            </a:pathLst>
          </a:custGeom>
          <a:solidFill>
            <a:srgbClr val="B576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28"/>
          <p:cNvSpPr/>
          <p:nvPr/>
        </p:nvSpPr>
        <p:spPr>
          <a:xfrm>
            <a:off x="8268786" y="4507654"/>
            <a:ext cx="146167" cy="428264"/>
          </a:xfrm>
          <a:custGeom>
            <a:avLst/>
            <a:gdLst/>
            <a:ahLst/>
            <a:cxnLst/>
            <a:rect l="l" t="t" r="r" b="b"/>
            <a:pathLst>
              <a:path w="2727" h="7990" extrusionOk="0">
                <a:moveTo>
                  <a:pt x="1" y="1"/>
                </a:moveTo>
                <a:lnTo>
                  <a:pt x="1" y="7989"/>
                </a:lnTo>
                <a:lnTo>
                  <a:pt x="2727" y="7989"/>
                </a:lnTo>
                <a:cubicBezTo>
                  <a:pt x="2727" y="7989"/>
                  <a:pt x="1608" y="5574"/>
                  <a:pt x="1423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28"/>
          <p:cNvSpPr/>
          <p:nvPr/>
        </p:nvSpPr>
        <p:spPr>
          <a:xfrm>
            <a:off x="8171450" y="4626056"/>
            <a:ext cx="182830" cy="21494"/>
          </a:xfrm>
          <a:custGeom>
            <a:avLst/>
            <a:gdLst/>
            <a:ahLst/>
            <a:cxnLst/>
            <a:rect l="l" t="t" r="r" b="b"/>
            <a:pathLst>
              <a:path w="3411" h="401" extrusionOk="0">
                <a:moveTo>
                  <a:pt x="31" y="0"/>
                </a:moveTo>
                <a:lnTo>
                  <a:pt x="1" y="401"/>
                </a:lnTo>
                <a:lnTo>
                  <a:pt x="3410" y="401"/>
                </a:lnTo>
                <a:lnTo>
                  <a:pt x="3373" y="0"/>
                </a:ln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28"/>
          <p:cNvSpPr/>
          <p:nvPr/>
        </p:nvSpPr>
        <p:spPr>
          <a:xfrm>
            <a:off x="8163571" y="4710583"/>
            <a:ext cx="201375" cy="21976"/>
          </a:xfrm>
          <a:custGeom>
            <a:avLst/>
            <a:gdLst/>
            <a:ahLst/>
            <a:cxnLst/>
            <a:rect l="l" t="t" r="r" b="b"/>
            <a:pathLst>
              <a:path w="3757" h="410" extrusionOk="0">
                <a:moveTo>
                  <a:pt x="38" y="1"/>
                </a:moveTo>
                <a:lnTo>
                  <a:pt x="0" y="410"/>
                </a:lnTo>
                <a:lnTo>
                  <a:pt x="3756" y="410"/>
                </a:lnTo>
                <a:lnTo>
                  <a:pt x="3698" y="1"/>
                </a:ln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28"/>
          <p:cNvSpPr/>
          <p:nvPr/>
        </p:nvSpPr>
        <p:spPr>
          <a:xfrm>
            <a:off x="8180991" y="4507654"/>
            <a:ext cx="165356" cy="24281"/>
          </a:xfrm>
          <a:custGeom>
            <a:avLst/>
            <a:gdLst/>
            <a:ahLst/>
            <a:cxnLst/>
            <a:rect l="l" t="t" r="r" b="b"/>
            <a:pathLst>
              <a:path w="3085" h="453" extrusionOk="0">
                <a:moveTo>
                  <a:pt x="24" y="1"/>
                </a:moveTo>
                <a:lnTo>
                  <a:pt x="1" y="445"/>
                </a:lnTo>
                <a:lnTo>
                  <a:pt x="3084" y="452"/>
                </a:lnTo>
                <a:lnTo>
                  <a:pt x="3061" y="1"/>
                </a:ln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28"/>
          <p:cNvSpPr/>
          <p:nvPr/>
        </p:nvSpPr>
        <p:spPr>
          <a:xfrm>
            <a:off x="8401872" y="4580389"/>
            <a:ext cx="137484" cy="358262"/>
          </a:xfrm>
          <a:custGeom>
            <a:avLst/>
            <a:gdLst/>
            <a:ahLst/>
            <a:cxnLst/>
            <a:rect l="l" t="t" r="r" b="b"/>
            <a:pathLst>
              <a:path w="2565" h="6684" extrusionOk="0">
                <a:moveTo>
                  <a:pt x="0" y="1"/>
                </a:moveTo>
                <a:lnTo>
                  <a:pt x="0" y="6684"/>
                </a:lnTo>
                <a:lnTo>
                  <a:pt x="2565" y="6684"/>
                </a:lnTo>
                <a:lnTo>
                  <a:pt x="2565" y="1"/>
                </a:ln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28"/>
          <p:cNvSpPr/>
          <p:nvPr/>
        </p:nvSpPr>
        <p:spPr>
          <a:xfrm>
            <a:off x="8426045" y="4609762"/>
            <a:ext cx="13614" cy="16723"/>
          </a:xfrm>
          <a:custGeom>
            <a:avLst/>
            <a:gdLst/>
            <a:ahLst/>
            <a:cxnLst/>
            <a:rect l="l" t="t" r="r" b="b"/>
            <a:pathLst>
              <a:path w="254" h="312" extrusionOk="0">
                <a:moveTo>
                  <a:pt x="1" y="0"/>
                </a:moveTo>
                <a:lnTo>
                  <a:pt x="1" y="312"/>
                </a:lnTo>
                <a:lnTo>
                  <a:pt x="253" y="312"/>
                </a:lnTo>
                <a:lnTo>
                  <a:pt x="253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28"/>
          <p:cNvSpPr/>
          <p:nvPr/>
        </p:nvSpPr>
        <p:spPr>
          <a:xfrm>
            <a:off x="8451129" y="4609762"/>
            <a:ext cx="13882" cy="16723"/>
          </a:xfrm>
          <a:custGeom>
            <a:avLst/>
            <a:gdLst/>
            <a:ahLst/>
            <a:cxnLst/>
            <a:rect l="l" t="t" r="r" b="b"/>
            <a:pathLst>
              <a:path w="259" h="312" extrusionOk="0">
                <a:moveTo>
                  <a:pt x="1" y="0"/>
                </a:moveTo>
                <a:lnTo>
                  <a:pt x="1" y="312"/>
                </a:lnTo>
                <a:lnTo>
                  <a:pt x="258" y="312"/>
                </a:lnTo>
                <a:lnTo>
                  <a:pt x="258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28"/>
          <p:cNvSpPr/>
          <p:nvPr/>
        </p:nvSpPr>
        <p:spPr>
          <a:xfrm>
            <a:off x="8476106" y="4609762"/>
            <a:ext cx="13990" cy="16723"/>
          </a:xfrm>
          <a:custGeom>
            <a:avLst/>
            <a:gdLst/>
            <a:ahLst/>
            <a:cxnLst/>
            <a:rect l="l" t="t" r="r" b="b"/>
            <a:pathLst>
              <a:path w="261" h="312" extrusionOk="0">
                <a:moveTo>
                  <a:pt x="1" y="0"/>
                </a:moveTo>
                <a:lnTo>
                  <a:pt x="1" y="312"/>
                </a:lnTo>
                <a:lnTo>
                  <a:pt x="260" y="312"/>
                </a:lnTo>
                <a:lnTo>
                  <a:pt x="260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28"/>
          <p:cNvSpPr/>
          <p:nvPr/>
        </p:nvSpPr>
        <p:spPr>
          <a:xfrm>
            <a:off x="8501566" y="4609762"/>
            <a:ext cx="13507" cy="16723"/>
          </a:xfrm>
          <a:custGeom>
            <a:avLst/>
            <a:gdLst/>
            <a:ahLst/>
            <a:cxnLst/>
            <a:rect l="l" t="t" r="r" b="b"/>
            <a:pathLst>
              <a:path w="252" h="312" extrusionOk="0">
                <a:moveTo>
                  <a:pt x="0" y="0"/>
                </a:moveTo>
                <a:lnTo>
                  <a:pt x="0" y="312"/>
                </a:lnTo>
                <a:lnTo>
                  <a:pt x="251" y="312"/>
                </a:lnTo>
                <a:lnTo>
                  <a:pt x="25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8"/>
          <p:cNvSpPr/>
          <p:nvPr/>
        </p:nvSpPr>
        <p:spPr>
          <a:xfrm>
            <a:off x="8420149" y="4625681"/>
            <a:ext cx="100929" cy="2787"/>
          </a:xfrm>
          <a:custGeom>
            <a:avLst/>
            <a:gdLst/>
            <a:ahLst/>
            <a:cxnLst/>
            <a:rect l="l" t="t" r="r" b="b"/>
            <a:pathLst>
              <a:path w="1883" h="52" extrusionOk="0">
                <a:moveTo>
                  <a:pt x="1" y="0"/>
                </a:moveTo>
                <a:lnTo>
                  <a:pt x="1" y="52"/>
                </a:lnTo>
                <a:lnTo>
                  <a:pt x="1882" y="52"/>
                </a:lnTo>
                <a:lnTo>
                  <a:pt x="1882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28"/>
          <p:cNvSpPr/>
          <p:nvPr/>
        </p:nvSpPr>
        <p:spPr>
          <a:xfrm>
            <a:off x="8426045" y="4659395"/>
            <a:ext cx="13614" cy="16777"/>
          </a:xfrm>
          <a:custGeom>
            <a:avLst/>
            <a:gdLst/>
            <a:ahLst/>
            <a:cxnLst/>
            <a:rect l="l" t="t" r="r" b="b"/>
            <a:pathLst>
              <a:path w="254" h="313" extrusionOk="0">
                <a:moveTo>
                  <a:pt x="1" y="1"/>
                </a:moveTo>
                <a:lnTo>
                  <a:pt x="1" y="312"/>
                </a:lnTo>
                <a:lnTo>
                  <a:pt x="253" y="312"/>
                </a:lnTo>
                <a:lnTo>
                  <a:pt x="253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28"/>
          <p:cNvSpPr/>
          <p:nvPr/>
        </p:nvSpPr>
        <p:spPr>
          <a:xfrm>
            <a:off x="8451129" y="4659395"/>
            <a:ext cx="13882" cy="16777"/>
          </a:xfrm>
          <a:custGeom>
            <a:avLst/>
            <a:gdLst/>
            <a:ahLst/>
            <a:cxnLst/>
            <a:rect l="l" t="t" r="r" b="b"/>
            <a:pathLst>
              <a:path w="259" h="313" extrusionOk="0">
                <a:moveTo>
                  <a:pt x="1" y="1"/>
                </a:moveTo>
                <a:lnTo>
                  <a:pt x="1" y="312"/>
                </a:lnTo>
                <a:lnTo>
                  <a:pt x="258" y="312"/>
                </a:lnTo>
                <a:lnTo>
                  <a:pt x="258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28"/>
          <p:cNvSpPr/>
          <p:nvPr/>
        </p:nvSpPr>
        <p:spPr>
          <a:xfrm>
            <a:off x="8476106" y="4659395"/>
            <a:ext cx="13990" cy="16777"/>
          </a:xfrm>
          <a:custGeom>
            <a:avLst/>
            <a:gdLst/>
            <a:ahLst/>
            <a:cxnLst/>
            <a:rect l="l" t="t" r="r" b="b"/>
            <a:pathLst>
              <a:path w="261" h="313" extrusionOk="0">
                <a:moveTo>
                  <a:pt x="1" y="1"/>
                </a:moveTo>
                <a:lnTo>
                  <a:pt x="1" y="312"/>
                </a:lnTo>
                <a:lnTo>
                  <a:pt x="260" y="312"/>
                </a:lnTo>
                <a:lnTo>
                  <a:pt x="260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28"/>
          <p:cNvSpPr/>
          <p:nvPr/>
        </p:nvSpPr>
        <p:spPr>
          <a:xfrm>
            <a:off x="8501566" y="4659395"/>
            <a:ext cx="13507" cy="16777"/>
          </a:xfrm>
          <a:custGeom>
            <a:avLst/>
            <a:gdLst/>
            <a:ahLst/>
            <a:cxnLst/>
            <a:rect l="l" t="t" r="r" b="b"/>
            <a:pathLst>
              <a:path w="252" h="313" extrusionOk="0">
                <a:moveTo>
                  <a:pt x="0" y="1"/>
                </a:moveTo>
                <a:lnTo>
                  <a:pt x="0" y="312"/>
                </a:lnTo>
                <a:lnTo>
                  <a:pt x="251" y="312"/>
                </a:lnTo>
                <a:lnTo>
                  <a:pt x="251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28"/>
          <p:cNvSpPr/>
          <p:nvPr/>
        </p:nvSpPr>
        <p:spPr>
          <a:xfrm>
            <a:off x="8420149" y="4675314"/>
            <a:ext cx="100929" cy="2841"/>
          </a:xfrm>
          <a:custGeom>
            <a:avLst/>
            <a:gdLst/>
            <a:ahLst/>
            <a:cxnLst/>
            <a:rect l="l" t="t" r="r" b="b"/>
            <a:pathLst>
              <a:path w="1883" h="53" extrusionOk="0">
                <a:moveTo>
                  <a:pt x="1" y="1"/>
                </a:moveTo>
                <a:lnTo>
                  <a:pt x="1" y="52"/>
                </a:lnTo>
                <a:lnTo>
                  <a:pt x="1882" y="52"/>
                </a:lnTo>
                <a:lnTo>
                  <a:pt x="1882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28"/>
          <p:cNvSpPr/>
          <p:nvPr/>
        </p:nvSpPr>
        <p:spPr>
          <a:xfrm>
            <a:off x="8426045" y="4709082"/>
            <a:ext cx="13614" cy="16723"/>
          </a:xfrm>
          <a:custGeom>
            <a:avLst/>
            <a:gdLst/>
            <a:ahLst/>
            <a:cxnLst/>
            <a:rect l="l" t="t" r="r" b="b"/>
            <a:pathLst>
              <a:path w="254" h="312" extrusionOk="0">
                <a:moveTo>
                  <a:pt x="1" y="0"/>
                </a:moveTo>
                <a:lnTo>
                  <a:pt x="1" y="312"/>
                </a:lnTo>
                <a:lnTo>
                  <a:pt x="253" y="312"/>
                </a:lnTo>
                <a:lnTo>
                  <a:pt x="253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28"/>
          <p:cNvSpPr/>
          <p:nvPr/>
        </p:nvSpPr>
        <p:spPr>
          <a:xfrm>
            <a:off x="8451129" y="4709082"/>
            <a:ext cx="13882" cy="16723"/>
          </a:xfrm>
          <a:custGeom>
            <a:avLst/>
            <a:gdLst/>
            <a:ahLst/>
            <a:cxnLst/>
            <a:rect l="l" t="t" r="r" b="b"/>
            <a:pathLst>
              <a:path w="259" h="312" extrusionOk="0">
                <a:moveTo>
                  <a:pt x="1" y="0"/>
                </a:moveTo>
                <a:lnTo>
                  <a:pt x="1" y="312"/>
                </a:lnTo>
                <a:lnTo>
                  <a:pt x="258" y="312"/>
                </a:lnTo>
                <a:lnTo>
                  <a:pt x="258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28"/>
          <p:cNvSpPr/>
          <p:nvPr/>
        </p:nvSpPr>
        <p:spPr>
          <a:xfrm>
            <a:off x="8476106" y="4709082"/>
            <a:ext cx="13990" cy="16723"/>
          </a:xfrm>
          <a:custGeom>
            <a:avLst/>
            <a:gdLst/>
            <a:ahLst/>
            <a:cxnLst/>
            <a:rect l="l" t="t" r="r" b="b"/>
            <a:pathLst>
              <a:path w="261" h="312" extrusionOk="0">
                <a:moveTo>
                  <a:pt x="1" y="0"/>
                </a:moveTo>
                <a:lnTo>
                  <a:pt x="1" y="312"/>
                </a:lnTo>
                <a:lnTo>
                  <a:pt x="260" y="312"/>
                </a:lnTo>
                <a:lnTo>
                  <a:pt x="260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28"/>
          <p:cNvSpPr/>
          <p:nvPr/>
        </p:nvSpPr>
        <p:spPr>
          <a:xfrm>
            <a:off x="8501566" y="4709082"/>
            <a:ext cx="13507" cy="16723"/>
          </a:xfrm>
          <a:custGeom>
            <a:avLst/>
            <a:gdLst/>
            <a:ahLst/>
            <a:cxnLst/>
            <a:rect l="l" t="t" r="r" b="b"/>
            <a:pathLst>
              <a:path w="252" h="312" extrusionOk="0">
                <a:moveTo>
                  <a:pt x="0" y="0"/>
                </a:moveTo>
                <a:lnTo>
                  <a:pt x="0" y="312"/>
                </a:lnTo>
                <a:lnTo>
                  <a:pt x="251" y="312"/>
                </a:lnTo>
                <a:lnTo>
                  <a:pt x="25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8"/>
          <p:cNvSpPr/>
          <p:nvPr/>
        </p:nvSpPr>
        <p:spPr>
          <a:xfrm>
            <a:off x="8420149" y="4724894"/>
            <a:ext cx="100929" cy="3323"/>
          </a:xfrm>
          <a:custGeom>
            <a:avLst/>
            <a:gdLst/>
            <a:ahLst/>
            <a:cxnLst/>
            <a:rect l="l" t="t" r="r" b="b"/>
            <a:pathLst>
              <a:path w="1883" h="62" extrusionOk="0">
                <a:moveTo>
                  <a:pt x="1" y="1"/>
                </a:moveTo>
                <a:lnTo>
                  <a:pt x="1" y="61"/>
                </a:lnTo>
                <a:lnTo>
                  <a:pt x="1882" y="61"/>
                </a:lnTo>
                <a:lnTo>
                  <a:pt x="1882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28"/>
          <p:cNvSpPr/>
          <p:nvPr/>
        </p:nvSpPr>
        <p:spPr>
          <a:xfrm>
            <a:off x="8426045" y="4759144"/>
            <a:ext cx="13614" cy="16348"/>
          </a:xfrm>
          <a:custGeom>
            <a:avLst/>
            <a:gdLst/>
            <a:ahLst/>
            <a:cxnLst/>
            <a:rect l="l" t="t" r="r" b="b"/>
            <a:pathLst>
              <a:path w="254" h="305" extrusionOk="0">
                <a:moveTo>
                  <a:pt x="1" y="0"/>
                </a:moveTo>
                <a:lnTo>
                  <a:pt x="1" y="304"/>
                </a:lnTo>
                <a:lnTo>
                  <a:pt x="253" y="304"/>
                </a:lnTo>
                <a:lnTo>
                  <a:pt x="253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28"/>
          <p:cNvSpPr/>
          <p:nvPr/>
        </p:nvSpPr>
        <p:spPr>
          <a:xfrm>
            <a:off x="8451129" y="4759144"/>
            <a:ext cx="13882" cy="16348"/>
          </a:xfrm>
          <a:custGeom>
            <a:avLst/>
            <a:gdLst/>
            <a:ahLst/>
            <a:cxnLst/>
            <a:rect l="l" t="t" r="r" b="b"/>
            <a:pathLst>
              <a:path w="259" h="305" extrusionOk="0">
                <a:moveTo>
                  <a:pt x="1" y="0"/>
                </a:moveTo>
                <a:lnTo>
                  <a:pt x="1" y="304"/>
                </a:lnTo>
                <a:lnTo>
                  <a:pt x="258" y="304"/>
                </a:lnTo>
                <a:lnTo>
                  <a:pt x="258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28"/>
          <p:cNvSpPr/>
          <p:nvPr/>
        </p:nvSpPr>
        <p:spPr>
          <a:xfrm>
            <a:off x="8476106" y="4759144"/>
            <a:ext cx="13990" cy="16348"/>
          </a:xfrm>
          <a:custGeom>
            <a:avLst/>
            <a:gdLst/>
            <a:ahLst/>
            <a:cxnLst/>
            <a:rect l="l" t="t" r="r" b="b"/>
            <a:pathLst>
              <a:path w="261" h="305" extrusionOk="0">
                <a:moveTo>
                  <a:pt x="1" y="0"/>
                </a:moveTo>
                <a:lnTo>
                  <a:pt x="1" y="304"/>
                </a:lnTo>
                <a:lnTo>
                  <a:pt x="260" y="304"/>
                </a:lnTo>
                <a:lnTo>
                  <a:pt x="260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28"/>
          <p:cNvSpPr/>
          <p:nvPr/>
        </p:nvSpPr>
        <p:spPr>
          <a:xfrm>
            <a:off x="8501566" y="4759144"/>
            <a:ext cx="13507" cy="16348"/>
          </a:xfrm>
          <a:custGeom>
            <a:avLst/>
            <a:gdLst/>
            <a:ahLst/>
            <a:cxnLst/>
            <a:rect l="l" t="t" r="r" b="b"/>
            <a:pathLst>
              <a:path w="252" h="305" extrusionOk="0">
                <a:moveTo>
                  <a:pt x="0" y="0"/>
                </a:moveTo>
                <a:lnTo>
                  <a:pt x="0" y="304"/>
                </a:lnTo>
                <a:lnTo>
                  <a:pt x="251" y="304"/>
                </a:lnTo>
                <a:lnTo>
                  <a:pt x="25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28"/>
          <p:cNvSpPr/>
          <p:nvPr/>
        </p:nvSpPr>
        <p:spPr>
          <a:xfrm>
            <a:off x="8420149" y="4774581"/>
            <a:ext cx="100929" cy="3270"/>
          </a:xfrm>
          <a:custGeom>
            <a:avLst/>
            <a:gdLst/>
            <a:ahLst/>
            <a:cxnLst/>
            <a:rect l="l" t="t" r="r" b="b"/>
            <a:pathLst>
              <a:path w="1883" h="61" extrusionOk="0">
                <a:moveTo>
                  <a:pt x="1" y="0"/>
                </a:moveTo>
                <a:lnTo>
                  <a:pt x="1" y="61"/>
                </a:lnTo>
                <a:lnTo>
                  <a:pt x="1882" y="61"/>
                </a:lnTo>
                <a:lnTo>
                  <a:pt x="1882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28"/>
          <p:cNvSpPr/>
          <p:nvPr/>
        </p:nvSpPr>
        <p:spPr>
          <a:xfrm>
            <a:off x="8426045" y="4808777"/>
            <a:ext cx="13614" cy="16241"/>
          </a:xfrm>
          <a:custGeom>
            <a:avLst/>
            <a:gdLst/>
            <a:ahLst/>
            <a:cxnLst/>
            <a:rect l="l" t="t" r="r" b="b"/>
            <a:pathLst>
              <a:path w="254" h="303" extrusionOk="0">
                <a:moveTo>
                  <a:pt x="1" y="1"/>
                </a:moveTo>
                <a:lnTo>
                  <a:pt x="1" y="303"/>
                </a:lnTo>
                <a:lnTo>
                  <a:pt x="253" y="303"/>
                </a:lnTo>
                <a:lnTo>
                  <a:pt x="253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28"/>
          <p:cNvSpPr/>
          <p:nvPr/>
        </p:nvSpPr>
        <p:spPr>
          <a:xfrm>
            <a:off x="8451129" y="4808777"/>
            <a:ext cx="13882" cy="16241"/>
          </a:xfrm>
          <a:custGeom>
            <a:avLst/>
            <a:gdLst/>
            <a:ahLst/>
            <a:cxnLst/>
            <a:rect l="l" t="t" r="r" b="b"/>
            <a:pathLst>
              <a:path w="259" h="303" extrusionOk="0">
                <a:moveTo>
                  <a:pt x="1" y="1"/>
                </a:moveTo>
                <a:lnTo>
                  <a:pt x="1" y="303"/>
                </a:lnTo>
                <a:lnTo>
                  <a:pt x="258" y="303"/>
                </a:lnTo>
                <a:lnTo>
                  <a:pt x="258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28"/>
          <p:cNvSpPr/>
          <p:nvPr/>
        </p:nvSpPr>
        <p:spPr>
          <a:xfrm>
            <a:off x="8476106" y="4808777"/>
            <a:ext cx="13990" cy="16241"/>
          </a:xfrm>
          <a:custGeom>
            <a:avLst/>
            <a:gdLst/>
            <a:ahLst/>
            <a:cxnLst/>
            <a:rect l="l" t="t" r="r" b="b"/>
            <a:pathLst>
              <a:path w="261" h="303" extrusionOk="0">
                <a:moveTo>
                  <a:pt x="1" y="1"/>
                </a:moveTo>
                <a:lnTo>
                  <a:pt x="1" y="303"/>
                </a:lnTo>
                <a:lnTo>
                  <a:pt x="260" y="303"/>
                </a:lnTo>
                <a:lnTo>
                  <a:pt x="260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28"/>
          <p:cNvSpPr/>
          <p:nvPr/>
        </p:nvSpPr>
        <p:spPr>
          <a:xfrm>
            <a:off x="8501566" y="4808777"/>
            <a:ext cx="13507" cy="16241"/>
          </a:xfrm>
          <a:custGeom>
            <a:avLst/>
            <a:gdLst/>
            <a:ahLst/>
            <a:cxnLst/>
            <a:rect l="l" t="t" r="r" b="b"/>
            <a:pathLst>
              <a:path w="252" h="303" extrusionOk="0">
                <a:moveTo>
                  <a:pt x="0" y="1"/>
                </a:moveTo>
                <a:lnTo>
                  <a:pt x="0" y="303"/>
                </a:lnTo>
                <a:lnTo>
                  <a:pt x="251" y="303"/>
                </a:lnTo>
                <a:lnTo>
                  <a:pt x="251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28"/>
          <p:cNvSpPr/>
          <p:nvPr/>
        </p:nvSpPr>
        <p:spPr>
          <a:xfrm>
            <a:off x="8420149" y="4824214"/>
            <a:ext cx="100929" cy="3216"/>
          </a:xfrm>
          <a:custGeom>
            <a:avLst/>
            <a:gdLst/>
            <a:ahLst/>
            <a:cxnLst/>
            <a:rect l="l" t="t" r="r" b="b"/>
            <a:pathLst>
              <a:path w="1883" h="60" extrusionOk="0">
                <a:moveTo>
                  <a:pt x="1" y="1"/>
                </a:moveTo>
                <a:lnTo>
                  <a:pt x="1" y="59"/>
                </a:lnTo>
                <a:lnTo>
                  <a:pt x="1882" y="59"/>
                </a:lnTo>
                <a:lnTo>
                  <a:pt x="1882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28"/>
          <p:cNvSpPr/>
          <p:nvPr/>
        </p:nvSpPr>
        <p:spPr>
          <a:xfrm>
            <a:off x="8426045" y="4858357"/>
            <a:ext cx="13614" cy="16348"/>
          </a:xfrm>
          <a:custGeom>
            <a:avLst/>
            <a:gdLst/>
            <a:ahLst/>
            <a:cxnLst/>
            <a:rect l="l" t="t" r="r" b="b"/>
            <a:pathLst>
              <a:path w="254" h="305" extrusionOk="0">
                <a:moveTo>
                  <a:pt x="1" y="0"/>
                </a:moveTo>
                <a:lnTo>
                  <a:pt x="1" y="304"/>
                </a:lnTo>
                <a:lnTo>
                  <a:pt x="253" y="304"/>
                </a:lnTo>
                <a:lnTo>
                  <a:pt x="253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28"/>
          <p:cNvSpPr/>
          <p:nvPr/>
        </p:nvSpPr>
        <p:spPr>
          <a:xfrm>
            <a:off x="8451129" y="4858357"/>
            <a:ext cx="13882" cy="16348"/>
          </a:xfrm>
          <a:custGeom>
            <a:avLst/>
            <a:gdLst/>
            <a:ahLst/>
            <a:cxnLst/>
            <a:rect l="l" t="t" r="r" b="b"/>
            <a:pathLst>
              <a:path w="259" h="305" extrusionOk="0">
                <a:moveTo>
                  <a:pt x="1" y="0"/>
                </a:moveTo>
                <a:lnTo>
                  <a:pt x="1" y="304"/>
                </a:lnTo>
                <a:lnTo>
                  <a:pt x="258" y="304"/>
                </a:lnTo>
                <a:lnTo>
                  <a:pt x="258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28"/>
          <p:cNvSpPr/>
          <p:nvPr/>
        </p:nvSpPr>
        <p:spPr>
          <a:xfrm>
            <a:off x="8476106" y="4858357"/>
            <a:ext cx="13990" cy="16348"/>
          </a:xfrm>
          <a:custGeom>
            <a:avLst/>
            <a:gdLst/>
            <a:ahLst/>
            <a:cxnLst/>
            <a:rect l="l" t="t" r="r" b="b"/>
            <a:pathLst>
              <a:path w="261" h="305" extrusionOk="0">
                <a:moveTo>
                  <a:pt x="1" y="0"/>
                </a:moveTo>
                <a:lnTo>
                  <a:pt x="1" y="304"/>
                </a:lnTo>
                <a:lnTo>
                  <a:pt x="260" y="304"/>
                </a:lnTo>
                <a:lnTo>
                  <a:pt x="260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28"/>
          <p:cNvSpPr/>
          <p:nvPr/>
        </p:nvSpPr>
        <p:spPr>
          <a:xfrm>
            <a:off x="8501566" y="4858357"/>
            <a:ext cx="13507" cy="16348"/>
          </a:xfrm>
          <a:custGeom>
            <a:avLst/>
            <a:gdLst/>
            <a:ahLst/>
            <a:cxnLst/>
            <a:rect l="l" t="t" r="r" b="b"/>
            <a:pathLst>
              <a:path w="252" h="305" extrusionOk="0">
                <a:moveTo>
                  <a:pt x="0" y="0"/>
                </a:moveTo>
                <a:lnTo>
                  <a:pt x="0" y="304"/>
                </a:lnTo>
                <a:lnTo>
                  <a:pt x="251" y="304"/>
                </a:lnTo>
                <a:lnTo>
                  <a:pt x="25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28"/>
          <p:cNvSpPr/>
          <p:nvPr/>
        </p:nvSpPr>
        <p:spPr>
          <a:xfrm>
            <a:off x="8420149" y="4873901"/>
            <a:ext cx="100929" cy="3162"/>
          </a:xfrm>
          <a:custGeom>
            <a:avLst/>
            <a:gdLst/>
            <a:ahLst/>
            <a:cxnLst/>
            <a:rect l="l" t="t" r="r" b="b"/>
            <a:pathLst>
              <a:path w="1883" h="59" extrusionOk="0">
                <a:moveTo>
                  <a:pt x="1" y="0"/>
                </a:moveTo>
                <a:lnTo>
                  <a:pt x="1" y="59"/>
                </a:lnTo>
                <a:lnTo>
                  <a:pt x="1882" y="59"/>
                </a:lnTo>
                <a:lnTo>
                  <a:pt x="1882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28"/>
          <p:cNvSpPr/>
          <p:nvPr/>
        </p:nvSpPr>
        <p:spPr>
          <a:xfrm>
            <a:off x="8537316" y="4580389"/>
            <a:ext cx="137859" cy="358262"/>
          </a:xfrm>
          <a:custGeom>
            <a:avLst/>
            <a:gdLst/>
            <a:ahLst/>
            <a:cxnLst/>
            <a:rect l="l" t="t" r="r" b="b"/>
            <a:pathLst>
              <a:path w="2572" h="6684" extrusionOk="0">
                <a:moveTo>
                  <a:pt x="0" y="1"/>
                </a:moveTo>
                <a:lnTo>
                  <a:pt x="0" y="6684"/>
                </a:lnTo>
                <a:lnTo>
                  <a:pt x="2572" y="6684"/>
                </a:lnTo>
                <a:lnTo>
                  <a:pt x="2572" y="1"/>
                </a:ln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28"/>
          <p:cNvSpPr/>
          <p:nvPr/>
        </p:nvSpPr>
        <p:spPr>
          <a:xfrm>
            <a:off x="8561489" y="4609762"/>
            <a:ext cx="13990" cy="16723"/>
          </a:xfrm>
          <a:custGeom>
            <a:avLst/>
            <a:gdLst/>
            <a:ahLst/>
            <a:cxnLst/>
            <a:rect l="l" t="t" r="r" b="b"/>
            <a:pathLst>
              <a:path w="261" h="312" extrusionOk="0">
                <a:moveTo>
                  <a:pt x="1" y="0"/>
                </a:moveTo>
                <a:lnTo>
                  <a:pt x="1" y="312"/>
                </a:lnTo>
                <a:lnTo>
                  <a:pt x="261" y="312"/>
                </a:lnTo>
                <a:lnTo>
                  <a:pt x="2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28"/>
          <p:cNvSpPr/>
          <p:nvPr/>
        </p:nvSpPr>
        <p:spPr>
          <a:xfrm>
            <a:off x="8586466" y="4609762"/>
            <a:ext cx="13990" cy="16723"/>
          </a:xfrm>
          <a:custGeom>
            <a:avLst/>
            <a:gdLst/>
            <a:ahLst/>
            <a:cxnLst/>
            <a:rect l="l" t="t" r="r" b="b"/>
            <a:pathLst>
              <a:path w="261" h="312" extrusionOk="0">
                <a:moveTo>
                  <a:pt x="1" y="0"/>
                </a:moveTo>
                <a:lnTo>
                  <a:pt x="1" y="312"/>
                </a:lnTo>
                <a:lnTo>
                  <a:pt x="261" y="312"/>
                </a:lnTo>
                <a:lnTo>
                  <a:pt x="2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28"/>
          <p:cNvSpPr/>
          <p:nvPr/>
        </p:nvSpPr>
        <p:spPr>
          <a:xfrm>
            <a:off x="8611926" y="4609762"/>
            <a:ext cx="13614" cy="16723"/>
          </a:xfrm>
          <a:custGeom>
            <a:avLst/>
            <a:gdLst/>
            <a:ahLst/>
            <a:cxnLst/>
            <a:rect l="l" t="t" r="r" b="b"/>
            <a:pathLst>
              <a:path w="254" h="312" extrusionOk="0">
                <a:moveTo>
                  <a:pt x="1" y="0"/>
                </a:moveTo>
                <a:lnTo>
                  <a:pt x="1" y="312"/>
                </a:lnTo>
                <a:lnTo>
                  <a:pt x="253" y="312"/>
                </a:lnTo>
                <a:lnTo>
                  <a:pt x="253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28"/>
          <p:cNvSpPr/>
          <p:nvPr/>
        </p:nvSpPr>
        <p:spPr>
          <a:xfrm>
            <a:off x="8637010" y="4609762"/>
            <a:ext cx="13507" cy="16723"/>
          </a:xfrm>
          <a:custGeom>
            <a:avLst/>
            <a:gdLst/>
            <a:ahLst/>
            <a:cxnLst/>
            <a:rect l="l" t="t" r="r" b="b"/>
            <a:pathLst>
              <a:path w="252" h="312" extrusionOk="0">
                <a:moveTo>
                  <a:pt x="0" y="0"/>
                </a:moveTo>
                <a:lnTo>
                  <a:pt x="0" y="312"/>
                </a:lnTo>
                <a:lnTo>
                  <a:pt x="251" y="312"/>
                </a:lnTo>
                <a:lnTo>
                  <a:pt x="25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28"/>
          <p:cNvSpPr/>
          <p:nvPr/>
        </p:nvSpPr>
        <p:spPr>
          <a:xfrm>
            <a:off x="8555486" y="4625681"/>
            <a:ext cx="101036" cy="2787"/>
          </a:xfrm>
          <a:custGeom>
            <a:avLst/>
            <a:gdLst/>
            <a:ahLst/>
            <a:cxnLst/>
            <a:rect l="l" t="t" r="r" b="b"/>
            <a:pathLst>
              <a:path w="1885" h="52" extrusionOk="0">
                <a:moveTo>
                  <a:pt x="1" y="0"/>
                </a:moveTo>
                <a:lnTo>
                  <a:pt x="1" y="52"/>
                </a:lnTo>
                <a:lnTo>
                  <a:pt x="1884" y="52"/>
                </a:lnTo>
                <a:lnTo>
                  <a:pt x="1884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28"/>
          <p:cNvSpPr/>
          <p:nvPr/>
        </p:nvSpPr>
        <p:spPr>
          <a:xfrm>
            <a:off x="8561489" y="4659395"/>
            <a:ext cx="13990" cy="16777"/>
          </a:xfrm>
          <a:custGeom>
            <a:avLst/>
            <a:gdLst/>
            <a:ahLst/>
            <a:cxnLst/>
            <a:rect l="l" t="t" r="r" b="b"/>
            <a:pathLst>
              <a:path w="261" h="313" extrusionOk="0">
                <a:moveTo>
                  <a:pt x="1" y="1"/>
                </a:moveTo>
                <a:lnTo>
                  <a:pt x="1" y="312"/>
                </a:lnTo>
                <a:lnTo>
                  <a:pt x="261" y="312"/>
                </a:lnTo>
                <a:lnTo>
                  <a:pt x="261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28"/>
          <p:cNvSpPr/>
          <p:nvPr/>
        </p:nvSpPr>
        <p:spPr>
          <a:xfrm>
            <a:off x="8586466" y="4659395"/>
            <a:ext cx="13990" cy="16777"/>
          </a:xfrm>
          <a:custGeom>
            <a:avLst/>
            <a:gdLst/>
            <a:ahLst/>
            <a:cxnLst/>
            <a:rect l="l" t="t" r="r" b="b"/>
            <a:pathLst>
              <a:path w="261" h="313" extrusionOk="0">
                <a:moveTo>
                  <a:pt x="1" y="1"/>
                </a:moveTo>
                <a:lnTo>
                  <a:pt x="1" y="312"/>
                </a:lnTo>
                <a:lnTo>
                  <a:pt x="261" y="312"/>
                </a:lnTo>
                <a:lnTo>
                  <a:pt x="261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28"/>
          <p:cNvSpPr/>
          <p:nvPr/>
        </p:nvSpPr>
        <p:spPr>
          <a:xfrm>
            <a:off x="8611926" y="4659395"/>
            <a:ext cx="13614" cy="16777"/>
          </a:xfrm>
          <a:custGeom>
            <a:avLst/>
            <a:gdLst/>
            <a:ahLst/>
            <a:cxnLst/>
            <a:rect l="l" t="t" r="r" b="b"/>
            <a:pathLst>
              <a:path w="254" h="313" extrusionOk="0">
                <a:moveTo>
                  <a:pt x="1" y="1"/>
                </a:moveTo>
                <a:lnTo>
                  <a:pt x="1" y="312"/>
                </a:lnTo>
                <a:lnTo>
                  <a:pt x="253" y="312"/>
                </a:lnTo>
                <a:lnTo>
                  <a:pt x="253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28"/>
          <p:cNvSpPr/>
          <p:nvPr/>
        </p:nvSpPr>
        <p:spPr>
          <a:xfrm>
            <a:off x="8637010" y="4659395"/>
            <a:ext cx="13507" cy="16777"/>
          </a:xfrm>
          <a:custGeom>
            <a:avLst/>
            <a:gdLst/>
            <a:ahLst/>
            <a:cxnLst/>
            <a:rect l="l" t="t" r="r" b="b"/>
            <a:pathLst>
              <a:path w="252" h="313" extrusionOk="0">
                <a:moveTo>
                  <a:pt x="0" y="1"/>
                </a:moveTo>
                <a:lnTo>
                  <a:pt x="0" y="312"/>
                </a:lnTo>
                <a:lnTo>
                  <a:pt x="251" y="312"/>
                </a:lnTo>
                <a:lnTo>
                  <a:pt x="251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28"/>
          <p:cNvSpPr/>
          <p:nvPr/>
        </p:nvSpPr>
        <p:spPr>
          <a:xfrm>
            <a:off x="8555486" y="4675314"/>
            <a:ext cx="101036" cy="2841"/>
          </a:xfrm>
          <a:custGeom>
            <a:avLst/>
            <a:gdLst/>
            <a:ahLst/>
            <a:cxnLst/>
            <a:rect l="l" t="t" r="r" b="b"/>
            <a:pathLst>
              <a:path w="1885" h="53" extrusionOk="0">
                <a:moveTo>
                  <a:pt x="1" y="1"/>
                </a:moveTo>
                <a:lnTo>
                  <a:pt x="1" y="52"/>
                </a:lnTo>
                <a:lnTo>
                  <a:pt x="1884" y="52"/>
                </a:lnTo>
                <a:lnTo>
                  <a:pt x="1884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28"/>
          <p:cNvSpPr/>
          <p:nvPr/>
        </p:nvSpPr>
        <p:spPr>
          <a:xfrm>
            <a:off x="8561489" y="4709082"/>
            <a:ext cx="13990" cy="16723"/>
          </a:xfrm>
          <a:custGeom>
            <a:avLst/>
            <a:gdLst/>
            <a:ahLst/>
            <a:cxnLst/>
            <a:rect l="l" t="t" r="r" b="b"/>
            <a:pathLst>
              <a:path w="261" h="312" extrusionOk="0">
                <a:moveTo>
                  <a:pt x="1" y="0"/>
                </a:moveTo>
                <a:lnTo>
                  <a:pt x="1" y="312"/>
                </a:lnTo>
                <a:lnTo>
                  <a:pt x="261" y="312"/>
                </a:lnTo>
                <a:lnTo>
                  <a:pt x="2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28"/>
          <p:cNvSpPr/>
          <p:nvPr/>
        </p:nvSpPr>
        <p:spPr>
          <a:xfrm>
            <a:off x="8586466" y="4709082"/>
            <a:ext cx="13990" cy="16723"/>
          </a:xfrm>
          <a:custGeom>
            <a:avLst/>
            <a:gdLst/>
            <a:ahLst/>
            <a:cxnLst/>
            <a:rect l="l" t="t" r="r" b="b"/>
            <a:pathLst>
              <a:path w="261" h="312" extrusionOk="0">
                <a:moveTo>
                  <a:pt x="1" y="0"/>
                </a:moveTo>
                <a:lnTo>
                  <a:pt x="1" y="312"/>
                </a:lnTo>
                <a:lnTo>
                  <a:pt x="261" y="312"/>
                </a:lnTo>
                <a:lnTo>
                  <a:pt x="2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28"/>
          <p:cNvSpPr/>
          <p:nvPr/>
        </p:nvSpPr>
        <p:spPr>
          <a:xfrm>
            <a:off x="8611926" y="4709082"/>
            <a:ext cx="13614" cy="16723"/>
          </a:xfrm>
          <a:custGeom>
            <a:avLst/>
            <a:gdLst/>
            <a:ahLst/>
            <a:cxnLst/>
            <a:rect l="l" t="t" r="r" b="b"/>
            <a:pathLst>
              <a:path w="254" h="312" extrusionOk="0">
                <a:moveTo>
                  <a:pt x="1" y="0"/>
                </a:moveTo>
                <a:lnTo>
                  <a:pt x="1" y="312"/>
                </a:lnTo>
                <a:lnTo>
                  <a:pt x="253" y="312"/>
                </a:lnTo>
                <a:lnTo>
                  <a:pt x="253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28"/>
          <p:cNvSpPr/>
          <p:nvPr/>
        </p:nvSpPr>
        <p:spPr>
          <a:xfrm>
            <a:off x="8637010" y="4709082"/>
            <a:ext cx="13507" cy="16723"/>
          </a:xfrm>
          <a:custGeom>
            <a:avLst/>
            <a:gdLst/>
            <a:ahLst/>
            <a:cxnLst/>
            <a:rect l="l" t="t" r="r" b="b"/>
            <a:pathLst>
              <a:path w="252" h="312" extrusionOk="0">
                <a:moveTo>
                  <a:pt x="0" y="0"/>
                </a:moveTo>
                <a:lnTo>
                  <a:pt x="0" y="312"/>
                </a:lnTo>
                <a:lnTo>
                  <a:pt x="251" y="312"/>
                </a:lnTo>
                <a:lnTo>
                  <a:pt x="25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28"/>
          <p:cNvSpPr/>
          <p:nvPr/>
        </p:nvSpPr>
        <p:spPr>
          <a:xfrm>
            <a:off x="8555486" y="4724894"/>
            <a:ext cx="101036" cy="3323"/>
          </a:xfrm>
          <a:custGeom>
            <a:avLst/>
            <a:gdLst/>
            <a:ahLst/>
            <a:cxnLst/>
            <a:rect l="l" t="t" r="r" b="b"/>
            <a:pathLst>
              <a:path w="1885" h="62" extrusionOk="0">
                <a:moveTo>
                  <a:pt x="1" y="1"/>
                </a:moveTo>
                <a:lnTo>
                  <a:pt x="1" y="61"/>
                </a:lnTo>
                <a:lnTo>
                  <a:pt x="1884" y="61"/>
                </a:lnTo>
                <a:lnTo>
                  <a:pt x="1884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28"/>
          <p:cNvSpPr/>
          <p:nvPr/>
        </p:nvSpPr>
        <p:spPr>
          <a:xfrm>
            <a:off x="8561489" y="4759144"/>
            <a:ext cx="13990" cy="16348"/>
          </a:xfrm>
          <a:custGeom>
            <a:avLst/>
            <a:gdLst/>
            <a:ahLst/>
            <a:cxnLst/>
            <a:rect l="l" t="t" r="r" b="b"/>
            <a:pathLst>
              <a:path w="261" h="305" extrusionOk="0">
                <a:moveTo>
                  <a:pt x="1" y="0"/>
                </a:moveTo>
                <a:lnTo>
                  <a:pt x="1" y="304"/>
                </a:lnTo>
                <a:lnTo>
                  <a:pt x="261" y="304"/>
                </a:lnTo>
                <a:lnTo>
                  <a:pt x="2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28"/>
          <p:cNvSpPr/>
          <p:nvPr/>
        </p:nvSpPr>
        <p:spPr>
          <a:xfrm>
            <a:off x="8586466" y="4759144"/>
            <a:ext cx="13990" cy="16348"/>
          </a:xfrm>
          <a:custGeom>
            <a:avLst/>
            <a:gdLst/>
            <a:ahLst/>
            <a:cxnLst/>
            <a:rect l="l" t="t" r="r" b="b"/>
            <a:pathLst>
              <a:path w="261" h="305" extrusionOk="0">
                <a:moveTo>
                  <a:pt x="1" y="0"/>
                </a:moveTo>
                <a:lnTo>
                  <a:pt x="1" y="304"/>
                </a:lnTo>
                <a:lnTo>
                  <a:pt x="261" y="304"/>
                </a:lnTo>
                <a:lnTo>
                  <a:pt x="2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28"/>
          <p:cNvSpPr/>
          <p:nvPr/>
        </p:nvSpPr>
        <p:spPr>
          <a:xfrm>
            <a:off x="8611926" y="4759144"/>
            <a:ext cx="13614" cy="16348"/>
          </a:xfrm>
          <a:custGeom>
            <a:avLst/>
            <a:gdLst/>
            <a:ahLst/>
            <a:cxnLst/>
            <a:rect l="l" t="t" r="r" b="b"/>
            <a:pathLst>
              <a:path w="254" h="305" extrusionOk="0">
                <a:moveTo>
                  <a:pt x="1" y="0"/>
                </a:moveTo>
                <a:lnTo>
                  <a:pt x="1" y="304"/>
                </a:lnTo>
                <a:lnTo>
                  <a:pt x="253" y="304"/>
                </a:lnTo>
                <a:lnTo>
                  <a:pt x="253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8"/>
          <p:cNvSpPr/>
          <p:nvPr/>
        </p:nvSpPr>
        <p:spPr>
          <a:xfrm>
            <a:off x="8637010" y="4759144"/>
            <a:ext cx="13507" cy="16348"/>
          </a:xfrm>
          <a:custGeom>
            <a:avLst/>
            <a:gdLst/>
            <a:ahLst/>
            <a:cxnLst/>
            <a:rect l="l" t="t" r="r" b="b"/>
            <a:pathLst>
              <a:path w="252" h="305" extrusionOk="0">
                <a:moveTo>
                  <a:pt x="0" y="0"/>
                </a:moveTo>
                <a:lnTo>
                  <a:pt x="0" y="304"/>
                </a:lnTo>
                <a:lnTo>
                  <a:pt x="251" y="304"/>
                </a:lnTo>
                <a:lnTo>
                  <a:pt x="25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28"/>
          <p:cNvSpPr/>
          <p:nvPr/>
        </p:nvSpPr>
        <p:spPr>
          <a:xfrm>
            <a:off x="8555486" y="4774581"/>
            <a:ext cx="101036" cy="3270"/>
          </a:xfrm>
          <a:custGeom>
            <a:avLst/>
            <a:gdLst/>
            <a:ahLst/>
            <a:cxnLst/>
            <a:rect l="l" t="t" r="r" b="b"/>
            <a:pathLst>
              <a:path w="1885" h="61" extrusionOk="0">
                <a:moveTo>
                  <a:pt x="1" y="0"/>
                </a:moveTo>
                <a:lnTo>
                  <a:pt x="1" y="61"/>
                </a:lnTo>
                <a:lnTo>
                  <a:pt x="1884" y="61"/>
                </a:lnTo>
                <a:lnTo>
                  <a:pt x="1884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28"/>
          <p:cNvSpPr/>
          <p:nvPr/>
        </p:nvSpPr>
        <p:spPr>
          <a:xfrm>
            <a:off x="8561489" y="4808777"/>
            <a:ext cx="13990" cy="16241"/>
          </a:xfrm>
          <a:custGeom>
            <a:avLst/>
            <a:gdLst/>
            <a:ahLst/>
            <a:cxnLst/>
            <a:rect l="l" t="t" r="r" b="b"/>
            <a:pathLst>
              <a:path w="261" h="303" extrusionOk="0">
                <a:moveTo>
                  <a:pt x="1" y="1"/>
                </a:moveTo>
                <a:lnTo>
                  <a:pt x="1" y="303"/>
                </a:lnTo>
                <a:lnTo>
                  <a:pt x="261" y="303"/>
                </a:lnTo>
                <a:lnTo>
                  <a:pt x="261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28"/>
          <p:cNvSpPr/>
          <p:nvPr/>
        </p:nvSpPr>
        <p:spPr>
          <a:xfrm>
            <a:off x="8586466" y="4808777"/>
            <a:ext cx="13990" cy="16241"/>
          </a:xfrm>
          <a:custGeom>
            <a:avLst/>
            <a:gdLst/>
            <a:ahLst/>
            <a:cxnLst/>
            <a:rect l="l" t="t" r="r" b="b"/>
            <a:pathLst>
              <a:path w="261" h="303" extrusionOk="0">
                <a:moveTo>
                  <a:pt x="1" y="1"/>
                </a:moveTo>
                <a:lnTo>
                  <a:pt x="1" y="303"/>
                </a:lnTo>
                <a:lnTo>
                  <a:pt x="261" y="303"/>
                </a:lnTo>
                <a:lnTo>
                  <a:pt x="261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28"/>
          <p:cNvSpPr/>
          <p:nvPr/>
        </p:nvSpPr>
        <p:spPr>
          <a:xfrm>
            <a:off x="8611926" y="4808777"/>
            <a:ext cx="13614" cy="16241"/>
          </a:xfrm>
          <a:custGeom>
            <a:avLst/>
            <a:gdLst/>
            <a:ahLst/>
            <a:cxnLst/>
            <a:rect l="l" t="t" r="r" b="b"/>
            <a:pathLst>
              <a:path w="254" h="303" extrusionOk="0">
                <a:moveTo>
                  <a:pt x="1" y="1"/>
                </a:moveTo>
                <a:lnTo>
                  <a:pt x="1" y="303"/>
                </a:lnTo>
                <a:lnTo>
                  <a:pt x="253" y="303"/>
                </a:lnTo>
                <a:lnTo>
                  <a:pt x="253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28"/>
          <p:cNvSpPr/>
          <p:nvPr/>
        </p:nvSpPr>
        <p:spPr>
          <a:xfrm>
            <a:off x="8637010" y="4808777"/>
            <a:ext cx="13507" cy="16241"/>
          </a:xfrm>
          <a:custGeom>
            <a:avLst/>
            <a:gdLst/>
            <a:ahLst/>
            <a:cxnLst/>
            <a:rect l="l" t="t" r="r" b="b"/>
            <a:pathLst>
              <a:path w="252" h="303" extrusionOk="0">
                <a:moveTo>
                  <a:pt x="0" y="1"/>
                </a:moveTo>
                <a:lnTo>
                  <a:pt x="0" y="303"/>
                </a:lnTo>
                <a:lnTo>
                  <a:pt x="251" y="303"/>
                </a:lnTo>
                <a:lnTo>
                  <a:pt x="251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28"/>
          <p:cNvSpPr/>
          <p:nvPr/>
        </p:nvSpPr>
        <p:spPr>
          <a:xfrm>
            <a:off x="8555486" y="4824214"/>
            <a:ext cx="101036" cy="3216"/>
          </a:xfrm>
          <a:custGeom>
            <a:avLst/>
            <a:gdLst/>
            <a:ahLst/>
            <a:cxnLst/>
            <a:rect l="l" t="t" r="r" b="b"/>
            <a:pathLst>
              <a:path w="1885" h="60" extrusionOk="0">
                <a:moveTo>
                  <a:pt x="1" y="1"/>
                </a:moveTo>
                <a:lnTo>
                  <a:pt x="1" y="59"/>
                </a:lnTo>
                <a:lnTo>
                  <a:pt x="1884" y="59"/>
                </a:lnTo>
                <a:lnTo>
                  <a:pt x="1884" y="1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28"/>
          <p:cNvSpPr/>
          <p:nvPr/>
        </p:nvSpPr>
        <p:spPr>
          <a:xfrm>
            <a:off x="8561489" y="4858357"/>
            <a:ext cx="13990" cy="16348"/>
          </a:xfrm>
          <a:custGeom>
            <a:avLst/>
            <a:gdLst/>
            <a:ahLst/>
            <a:cxnLst/>
            <a:rect l="l" t="t" r="r" b="b"/>
            <a:pathLst>
              <a:path w="261" h="305" extrusionOk="0">
                <a:moveTo>
                  <a:pt x="1" y="0"/>
                </a:moveTo>
                <a:lnTo>
                  <a:pt x="1" y="304"/>
                </a:lnTo>
                <a:lnTo>
                  <a:pt x="261" y="304"/>
                </a:lnTo>
                <a:lnTo>
                  <a:pt x="2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28"/>
          <p:cNvSpPr/>
          <p:nvPr/>
        </p:nvSpPr>
        <p:spPr>
          <a:xfrm>
            <a:off x="8586466" y="4858357"/>
            <a:ext cx="13990" cy="16348"/>
          </a:xfrm>
          <a:custGeom>
            <a:avLst/>
            <a:gdLst/>
            <a:ahLst/>
            <a:cxnLst/>
            <a:rect l="l" t="t" r="r" b="b"/>
            <a:pathLst>
              <a:path w="261" h="305" extrusionOk="0">
                <a:moveTo>
                  <a:pt x="1" y="0"/>
                </a:moveTo>
                <a:lnTo>
                  <a:pt x="1" y="304"/>
                </a:lnTo>
                <a:lnTo>
                  <a:pt x="261" y="304"/>
                </a:lnTo>
                <a:lnTo>
                  <a:pt x="26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28"/>
          <p:cNvSpPr/>
          <p:nvPr/>
        </p:nvSpPr>
        <p:spPr>
          <a:xfrm>
            <a:off x="8611926" y="4858357"/>
            <a:ext cx="13614" cy="16348"/>
          </a:xfrm>
          <a:custGeom>
            <a:avLst/>
            <a:gdLst/>
            <a:ahLst/>
            <a:cxnLst/>
            <a:rect l="l" t="t" r="r" b="b"/>
            <a:pathLst>
              <a:path w="254" h="305" extrusionOk="0">
                <a:moveTo>
                  <a:pt x="1" y="0"/>
                </a:moveTo>
                <a:lnTo>
                  <a:pt x="1" y="304"/>
                </a:lnTo>
                <a:lnTo>
                  <a:pt x="253" y="304"/>
                </a:lnTo>
                <a:lnTo>
                  <a:pt x="253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28"/>
          <p:cNvSpPr/>
          <p:nvPr/>
        </p:nvSpPr>
        <p:spPr>
          <a:xfrm>
            <a:off x="8637010" y="4858357"/>
            <a:ext cx="13507" cy="16348"/>
          </a:xfrm>
          <a:custGeom>
            <a:avLst/>
            <a:gdLst/>
            <a:ahLst/>
            <a:cxnLst/>
            <a:rect l="l" t="t" r="r" b="b"/>
            <a:pathLst>
              <a:path w="252" h="305" extrusionOk="0">
                <a:moveTo>
                  <a:pt x="0" y="0"/>
                </a:moveTo>
                <a:lnTo>
                  <a:pt x="0" y="304"/>
                </a:lnTo>
                <a:lnTo>
                  <a:pt x="251" y="304"/>
                </a:lnTo>
                <a:lnTo>
                  <a:pt x="251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28"/>
          <p:cNvSpPr/>
          <p:nvPr/>
        </p:nvSpPr>
        <p:spPr>
          <a:xfrm>
            <a:off x="8555486" y="4873901"/>
            <a:ext cx="101036" cy="3162"/>
          </a:xfrm>
          <a:custGeom>
            <a:avLst/>
            <a:gdLst/>
            <a:ahLst/>
            <a:cxnLst/>
            <a:rect l="l" t="t" r="r" b="b"/>
            <a:pathLst>
              <a:path w="1885" h="59" extrusionOk="0">
                <a:moveTo>
                  <a:pt x="1" y="0"/>
                </a:moveTo>
                <a:lnTo>
                  <a:pt x="1" y="59"/>
                </a:lnTo>
                <a:lnTo>
                  <a:pt x="1884" y="59"/>
                </a:lnTo>
                <a:lnTo>
                  <a:pt x="1884" y="0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28"/>
          <p:cNvSpPr/>
          <p:nvPr/>
        </p:nvSpPr>
        <p:spPr>
          <a:xfrm>
            <a:off x="8239789" y="4420715"/>
            <a:ext cx="48133" cy="48133"/>
          </a:xfrm>
          <a:custGeom>
            <a:avLst/>
            <a:gdLst/>
            <a:ahLst/>
            <a:cxnLst/>
            <a:rect l="l" t="t" r="r" b="b"/>
            <a:pathLst>
              <a:path w="898" h="898" extrusionOk="0">
                <a:moveTo>
                  <a:pt x="453" y="1"/>
                </a:moveTo>
                <a:cubicBezTo>
                  <a:pt x="200" y="1"/>
                  <a:pt x="1" y="200"/>
                  <a:pt x="1" y="445"/>
                </a:cubicBezTo>
                <a:cubicBezTo>
                  <a:pt x="1" y="696"/>
                  <a:pt x="200" y="897"/>
                  <a:pt x="453" y="897"/>
                </a:cubicBezTo>
                <a:cubicBezTo>
                  <a:pt x="698" y="897"/>
                  <a:pt x="897" y="696"/>
                  <a:pt x="897" y="445"/>
                </a:cubicBezTo>
                <a:cubicBezTo>
                  <a:pt x="897" y="200"/>
                  <a:pt x="698" y="1"/>
                  <a:pt x="453" y="1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28"/>
          <p:cNvSpPr/>
          <p:nvPr/>
        </p:nvSpPr>
        <p:spPr>
          <a:xfrm>
            <a:off x="8272806" y="4330561"/>
            <a:ext cx="92138" cy="92621"/>
          </a:xfrm>
          <a:custGeom>
            <a:avLst/>
            <a:gdLst/>
            <a:ahLst/>
            <a:cxnLst/>
            <a:rect l="l" t="t" r="r" b="b"/>
            <a:pathLst>
              <a:path w="1719" h="1728" extrusionOk="0">
                <a:moveTo>
                  <a:pt x="859" y="0"/>
                </a:moveTo>
                <a:cubicBezTo>
                  <a:pt x="384" y="0"/>
                  <a:pt x="0" y="386"/>
                  <a:pt x="0" y="859"/>
                </a:cubicBezTo>
                <a:cubicBezTo>
                  <a:pt x="0" y="1334"/>
                  <a:pt x="384" y="1727"/>
                  <a:pt x="859" y="1727"/>
                </a:cubicBezTo>
                <a:cubicBezTo>
                  <a:pt x="1334" y="1727"/>
                  <a:pt x="1718" y="1334"/>
                  <a:pt x="1718" y="859"/>
                </a:cubicBezTo>
                <a:cubicBezTo>
                  <a:pt x="1718" y="386"/>
                  <a:pt x="1334" y="0"/>
                  <a:pt x="859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28"/>
          <p:cNvSpPr/>
          <p:nvPr/>
        </p:nvSpPr>
        <p:spPr>
          <a:xfrm>
            <a:off x="8323617" y="4221700"/>
            <a:ext cx="165678" cy="87100"/>
          </a:xfrm>
          <a:custGeom>
            <a:avLst/>
            <a:gdLst/>
            <a:ahLst/>
            <a:cxnLst/>
            <a:rect l="l" t="t" r="r" b="b"/>
            <a:pathLst>
              <a:path w="3091" h="1625" extrusionOk="0">
                <a:moveTo>
                  <a:pt x="815" y="1"/>
                </a:moveTo>
                <a:cubicBezTo>
                  <a:pt x="363" y="1"/>
                  <a:pt x="0" y="372"/>
                  <a:pt x="0" y="817"/>
                </a:cubicBezTo>
                <a:cubicBezTo>
                  <a:pt x="0" y="1261"/>
                  <a:pt x="363" y="1624"/>
                  <a:pt x="815" y="1624"/>
                </a:cubicBezTo>
                <a:lnTo>
                  <a:pt x="2282" y="1624"/>
                </a:lnTo>
                <a:cubicBezTo>
                  <a:pt x="2726" y="1624"/>
                  <a:pt x="3091" y="1261"/>
                  <a:pt x="3091" y="817"/>
                </a:cubicBezTo>
                <a:cubicBezTo>
                  <a:pt x="3091" y="372"/>
                  <a:pt x="2726" y="1"/>
                  <a:pt x="2282" y="1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3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5" name="Google Shape;2185;p29"/>
          <p:cNvGrpSpPr/>
          <p:nvPr/>
        </p:nvGrpSpPr>
        <p:grpSpPr>
          <a:xfrm>
            <a:off x="216263" y="4431363"/>
            <a:ext cx="292050" cy="498975"/>
            <a:chOff x="229713" y="4439663"/>
            <a:chExt cx="292050" cy="498975"/>
          </a:xfrm>
        </p:grpSpPr>
        <p:sp>
          <p:nvSpPr>
            <p:cNvPr id="2186" name="Google Shape;2186;p29"/>
            <p:cNvSpPr/>
            <p:nvPr/>
          </p:nvSpPr>
          <p:spPr>
            <a:xfrm>
              <a:off x="229713" y="4439663"/>
              <a:ext cx="292050" cy="427250"/>
            </a:xfrm>
            <a:custGeom>
              <a:avLst/>
              <a:gdLst/>
              <a:ahLst/>
              <a:cxnLst/>
              <a:rect l="l" t="t" r="r" b="b"/>
              <a:pathLst>
                <a:path w="11682" h="17090" extrusionOk="0">
                  <a:moveTo>
                    <a:pt x="7554" y="17090"/>
                  </a:moveTo>
                  <a:lnTo>
                    <a:pt x="4127" y="17090"/>
                  </a:lnTo>
                  <a:cubicBezTo>
                    <a:pt x="1458" y="16856"/>
                    <a:pt x="0" y="13252"/>
                    <a:pt x="2903" y="11357"/>
                  </a:cubicBezTo>
                  <a:cubicBezTo>
                    <a:pt x="5823" y="9467"/>
                    <a:pt x="506" y="8688"/>
                    <a:pt x="2903" y="6438"/>
                  </a:cubicBezTo>
                  <a:cubicBezTo>
                    <a:pt x="5317" y="4201"/>
                    <a:pt x="4292" y="4902"/>
                    <a:pt x="4127" y="2579"/>
                  </a:cubicBezTo>
                  <a:cubicBezTo>
                    <a:pt x="4076" y="1787"/>
                    <a:pt x="4309" y="217"/>
                    <a:pt x="5590" y="126"/>
                  </a:cubicBezTo>
                  <a:cubicBezTo>
                    <a:pt x="7281" y="1"/>
                    <a:pt x="7623" y="1658"/>
                    <a:pt x="7554" y="2579"/>
                  </a:cubicBezTo>
                  <a:cubicBezTo>
                    <a:pt x="7390" y="4902"/>
                    <a:pt x="6364" y="4201"/>
                    <a:pt x="8778" y="6438"/>
                  </a:cubicBezTo>
                  <a:cubicBezTo>
                    <a:pt x="11175" y="8688"/>
                    <a:pt x="5858" y="9467"/>
                    <a:pt x="8778" y="11357"/>
                  </a:cubicBezTo>
                  <a:cubicBezTo>
                    <a:pt x="11681" y="13252"/>
                    <a:pt x="10219" y="16856"/>
                    <a:pt x="7554" y="1709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9"/>
            <p:cNvSpPr/>
            <p:nvPr/>
          </p:nvSpPr>
          <p:spPr>
            <a:xfrm>
              <a:off x="318938" y="4730388"/>
              <a:ext cx="67625" cy="51400"/>
            </a:xfrm>
            <a:custGeom>
              <a:avLst/>
              <a:gdLst/>
              <a:ahLst/>
              <a:cxnLst/>
              <a:rect l="l" t="t" r="r" b="b"/>
              <a:pathLst>
                <a:path w="2705" h="2056" extrusionOk="0">
                  <a:moveTo>
                    <a:pt x="126" y="53"/>
                  </a:moveTo>
                  <a:lnTo>
                    <a:pt x="199" y="126"/>
                  </a:lnTo>
                  <a:lnTo>
                    <a:pt x="290" y="178"/>
                  </a:lnTo>
                  <a:lnTo>
                    <a:pt x="377" y="234"/>
                  </a:lnTo>
                  <a:lnTo>
                    <a:pt x="416" y="269"/>
                  </a:lnTo>
                  <a:lnTo>
                    <a:pt x="450" y="304"/>
                  </a:lnTo>
                  <a:lnTo>
                    <a:pt x="541" y="360"/>
                  </a:lnTo>
                  <a:lnTo>
                    <a:pt x="632" y="412"/>
                  </a:lnTo>
                  <a:lnTo>
                    <a:pt x="701" y="485"/>
                  </a:lnTo>
                  <a:lnTo>
                    <a:pt x="775" y="520"/>
                  </a:lnTo>
                  <a:lnTo>
                    <a:pt x="792" y="542"/>
                  </a:lnTo>
                  <a:lnTo>
                    <a:pt x="883" y="594"/>
                  </a:lnTo>
                  <a:lnTo>
                    <a:pt x="1047" y="719"/>
                  </a:lnTo>
                  <a:lnTo>
                    <a:pt x="1082" y="736"/>
                  </a:lnTo>
                  <a:lnTo>
                    <a:pt x="1225" y="827"/>
                  </a:lnTo>
                  <a:lnTo>
                    <a:pt x="1389" y="953"/>
                  </a:lnTo>
                  <a:lnTo>
                    <a:pt x="1480" y="1026"/>
                  </a:lnTo>
                  <a:lnTo>
                    <a:pt x="1731" y="1208"/>
                  </a:lnTo>
                  <a:lnTo>
                    <a:pt x="1891" y="1316"/>
                  </a:lnTo>
                  <a:lnTo>
                    <a:pt x="1930" y="1351"/>
                  </a:lnTo>
                  <a:lnTo>
                    <a:pt x="2055" y="1442"/>
                  </a:lnTo>
                  <a:lnTo>
                    <a:pt x="2146" y="1515"/>
                  </a:lnTo>
                  <a:lnTo>
                    <a:pt x="2215" y="1567"/>
                  </a:lnTo>
                  <a:lnTo>
                    <a:pt x="2306" y="1641"/>
                  </a:lnTo>
                  <a:lnTo>
                    <a:pt x="2380" y="1692"/>
                  </a:lnTo>
                  <a:lnTo>
                    <a:pt x="2471" y="1766"/>
                  </a:lnTo>
                  <a:lnTo>
                    <a:pt x="2562" y="1818"/>
                  </a:lnTo>
                  <a:lnTo>
                    <a:pt x="2631" y="1891"/>
                  </a:lnTo>
                  <a:lnTo>
                    <a:pt x="2648" y="1909"/>
                  </a:lnTo>
                  <a:lnTo>
                    <a:pt x="2687" y="1982"/>
                  </a:lnTo>
                  <a:lnTo>
                    <a:pt x="2704" y="2056"/>
                  </a:lnTo>
                  <a:lnTo>
                    <a:pt x="2631" y="2056"/>
                  </a:lnTo>
                  <a:lnTo>
                    <a:pt x="2562" y="2034"/>
                  </a:lnTo>
                  <a:lnTo>
                    <a:pt x="2540" y="2017"/>
                  </a:lnTo>
                  <a:lnTo>
                    <a:pt x="2453" y="1948"/>
                  </a:lnTo>
                  <a:lnTo>
                    <a:pt x="2363" y="1891"/>
                  </a:lnTo>
                  <a:lnTo>
                    <a:pt x="2289" y="1840"/>
                  </a:lnTo>
                  <a:lnTo>
                    <a:pt x="2198" y="1766"/>
                  </a:lnTo>
                  <a:lnTo>
                    <a:pt x="2129" y="1710"/>
                  </a:lnTo>
                  <a:lnTo>
                    <a:pt x="2038" y="1641"/>
                  </a:lnTo>
                  <a:lnTo>
                    <a:pt x="1965" y="1584"/>
                  </a:lnTo>
                  <a:lnTo>
                    <a:pt x="1839" y="1493"/>
                  </a:lnTo>
                  <a:lnTo>
                    <a:pt x="1783" y="1459"/>
                  </a:lnTo>
                  <a:lnTo>
                    <a:pt x="1623" y="1333"/>
                  </a:lnTo>
                  <a:lnTo>
                    <a:pt x="1389" y="1152"/>
                  </a:lnTo>
                  <a:lnTo>
                    <a:pt x="1298" y="1082"/>
                  </a:lnTo>
                  <a:lnTo>
                    <a:pt x="1117" y="974"/>
                  </a:lnTo>
                  <a:lnTo>
                    <a:pt x="991" y="866"/>
                  </a:lnTo>
                  <a:lnTo>
                    <a:pt x="956" y="845"/>
                  </a:lnTo>
                  <a:lnTo>
                    <a:pt x="792" y="702"/>
                  </a:lnTo>
                  <a:lnTo>
                    <a:pt x="723" y="650"/>
                  </a:lnTo>
                  <a:lnTo>
                    <a:pt x="684" y="628"/>
                  </a:lnTo>
                  <a:lnTo>
                    <a:pt x="632" y="576"/>
                  </a:lnTo>
                  <a:lnTo>
                    <a:pt x="558" y="520"/>
                  </a:lnTo>
                  <a:lnTo>
                    <a:pt x="468" y="451"/>
                  </a:lnTo>
                  <a:lnTo>
                    <a:pt x="398" y="377"/>
                  </a:lnTo>
                  <a:lnTo>
                    <a:pt x="359" y="360"/>
                  </a:lnTo>
                  <a:lnTo>
                    <a:pt x="325" y="304"/>
                  </a:lnTo>
                  <a:lnTo>
                    <a:pt x="234" y="252"/>
                  </a:lnTo>
                  <a:lnTo>
                    <a:pt x="160" y="178"/>
                  </a:lnTo>
                  <a:lnTo>
                    <a:pt x="74" y="109"/>
                  </a:lnTo>
                  <a:lnTo>
                    <a:pt x="0" y="35"/>
                  </a:lnTo>
                  <a:lnTo>
                    <a:pt x="0" y="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9"/>
            <p:cNvSpPr/>
            <p:nvPr/>
          </p:nvSpPr>
          <p:spPr>
            <a:xfrm>
              <a:off x="384263" y="4743913"/>
              <a:ext cx="75300" cy="63525"/>
            </a:xfrm>
            <a:custGeom>
              <a:avLst/>
              <a:gdLst/>
              <a:ahLst/>
              <a:cxnLst/>
              <a:rect l="l" t="t" r="r" b="b"/>
              <a:pathLst>
                <a:path w="3012" h="2541" extrusionOk="0">
                  <a:moveTo>
                    <a:pt x="2994" y="53"/>
                  </a:moveTo>
                  <a:lnTo>
                    <a:pt x="2813" y="217"/>
                  </a:lnTo>
                  <a:lnTo>
                    <a:pt x="2705" y="325"/>
                  </a:lnTo>
                  <a:lnTo>
                    <a:pt x="2631" y="377"/>
                  </a:lnTo>
                  <a:lnTo>
                    <a:pt x="2454" y="541"/>
                  </a:lnTo>
                  <a:lnTo>
                    <a:pt x="2454" y="541"/>
                  </a:lnTo>
                  <a:lnTo>
                    <a:pt x="2272" y="684"/>
                  </a:lnTo>
                  <a:lnTo>
                    <a:pt x="2255" y="719"/>
                  </a:lnTo>
                  <a:lnTo>
                    <a:pt x="2181" y="775"/>
                  </a:lnTo>
                  <a:lnTo>
                    <a:pt x="2090" y="844"/>
                  </a:lnTo>
                  <a:lnTo>
                    <a:pt x="2004" y="918"/>
                  </a:lnTo>
                  <a:lnTo>
                    <a:pt x="1913" y="1009"/>
                  </a:lnTo>
                  <a:lnTo>
                    <a:pt x="1822" y="1082"/>
                  </a:lnTo>
                  <a:lnTo>
                    <a:pt x="1731" y="1169"/>
                  </a:lnTo>
                  <a:lnTo>
                    <a:pt x="1696" y="1190"/>
                  </a:lnTo>
                  <a:lnTo>
                    <a:pt x="1640" y="1242"/>
                  </a:lnTo>
                  <a:lnTo>
                    <a:pt x="1549" y="1316"/>
                  </a:lnTo>
                  <a:lnTo>
                    <a:pt x="1463" y="1407"/>
                  </a:lnTo>
                  <a:lnTo>
                    <a:pt x="1372" y="1476"/>
                  </a:lnTo>
                  <a:lnTo>
                    <a:pt x="1281" y="1567"/>
                  </a:lnTo>
                  <a:lnTo>
                    <a:pt x="1190" y="1640"/>
                  </a:lnTo>
                  <a:lnTo>
                    <a:pt x="1117" y="1692"/>
                  </a:lnTo>
                  <a:lnTo>
                    <a:pt x="1099" y="1710"/>
                  </a:lnTo>
                  <a:lnTo>
                    <a:pt x="991" y="1800"/>
                  </a:lnTo>
                  <a:lnTo>
                    <a:pt x="900" y="1874"/>
                  </a:lnTo>
                  <a:lnTo>
                    <a:pt x="831" y="1965"/>
                  </a:lnTo>
                  <a:lnTo>
                    <a:pt x="740" y="2034"/>
                  </a:lnTo>
                  <a:lnTo>
                    <a:pt x="649" y="2108"/>
                  </a:lnTo>
                  <a:lnTo>
                    <a:pt x="598" y="2164"/>
                  </a:lnTo>
                  <a:lnTo>
                    <a:pt x="559" y="2198"/>
                  </a:lnTo>
                  <a:lnTo>
                    <a:pt x="468" y="2272"/>
                  </a:lnTo>
                  <a:lnTo>
                    <a:pt x="381" y="2341"/>
                  </a:lnTo>
                  <a:lnTo>
                    <a:pt x="342" y="2380"/>
                  </a:lnTo>
                  <a:lnTo>
                    <a:pt x="290" y="2432"/>
                  </a:lnTo>
                  <a:lnTo>
                    <a:pt x="200" y="2506"/>
                  </a:lnTo>
                  <a:lnTo>
                    <a:pt x="182" y="2523"/>
                  </a:lnTo>
                  <a:lnTo>
                    <a:pt x="74" y="2540"/>
                  </a:lnTo>
                  <a:lnTo>
                    <a:pt x="1" y="2540"/>
                  </a:lnTo>
                  <a:lnTo>
                    <a:pt x="1" y="2467"/>
                  </a:lnTo>
                  <a:lnTo>
                    <a:pt x="18" y="2359"/>
                  </a:lnTo>
                  <a:lnTo>
                    <a:pt x="35" y="2341"/>
                  </a:lnTo>
                  <a:lnTo>
                    <a:pt x="126" y="2250"/>
                  </a:lnTo>
                  <a:lnTo>
                    <a:pt x="182" y="2198"/>
                  </a:lnTo>
                  <a:lnTo>
                    <a:pt x="217" y="2164"/>
                  </a:lnTo>
                  <a:lnTo>
                    <a:pt x="290" y="2090"/>
                  </a:lnTo>
                  <a:lnTo>
                    <a:pt x="381" y="1999"/>
                  </a:lnTo>
                  <a:lnTo>
                    <a:pt x="416" y="1965"/>
                  </a:lnTo>
                  <a:lnTo>
                    <a:pt x="468" y="1926"/>
                  </a:lnTo>
                  <a:lnTo>
                    <a:pt x="559" y="1839"/>
                  </a:lnTo>
                  <a:lnTo>
                    <a:pt x="649" y="1766"/>
                  </a:lnTo>
                  <a:lnTo>
                    <a:pt x="740" y="1675"/>
                  </a:lnTo>
                  <a:lnTo>
                    <a:pt x="831" y="1601"/>
                  </a:lnTo>
                  <a:lnTo>
                    <a:pt x="922" y="1515"/>
                  </a:lnTo>
                  <a:lnTo>
                    <a:pt x="957" y="1493"/>
                  </a:lnTo>
                  <a:lnTo>
                    <a:pt x="1009" y="1441"/>
                  </a:lnTo>
                  <a:lnTo>
                    <a:pt x="1099" y="1368"/>
                  </a:lnTo>
                  <a:lnTo>
                    <a:pt x="1208" y="1277"/>
                  </a:lnTo>
                  <a:lnTo>
                    <a:pt x="1298" y="1208"/>
                  </a:lnTo>
                  <a:lnTo>
                    <a:pt x="1389" y="1134"/>
                  </a:lnTo>
                  <a:lnTo>
                    <a:pt x="1480" y="1061"/>
                  </a:lnTo>
                  <a:lnTo>
                    <a:pt x="1549" y="1009"/>
                  </a:lnTo>
                  <a:lnTo>
                    <a:pt x="1588" y="974"/>
                  </a:lnTo>
                  <a:lnTo>
                    <a:pt x="1679" y="901"/>
                  </a:lnTo>
                  <a:lnTo>
                    <a:pt x="1766" y="827"/>
                  </a:lnTo>
                  <a:lnTo>
                    <a:pt x="1874" y="758"/>
                  </a:lnTo>
                  <a:lnTo>
                    <a:pt x="1965" y="684"/>
                  </a:lnTo>
                  <a:lnTo>
                    <a:pt x="2056" y="611"/>
                  </a:lnTo>
                  <a:lnTo>
                    <a:pt x="2129" y="559"/>
                  </a:lnTo>
                  <a:lnTo>
                    <a:pt x="2164" y="541"/>
                  </a:lnTo>
                  <a:lnTo>
                    <a:pt x="2345" y="412"/>
                  </a:lnTo>
                  <a:lnTo>
                    <a:pt x="2363" y="394"/>
                  </a:lnTo>
                  <a:lnTo>
                    <a:pt x="2562" y="269"/>
                  </a:lnTo>
                  <a:lnTo>
                    <a:pt x="2614" y="217"/>
                  </a:lnTo>
                  <a:lnTo>
                    <a:pt x="2739" y="126"/>
                  </a:lnTo>
                  <a:lnTo>
                    <a:pt x="2938" y="1"/>
                  </a:lnTo>
                  <a:lnTo>
                    <a:pt x="301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9"/>
            <p:cNvSpPr/>
            <p:nvPr/>
          </p:nvSpPr>
          <p:spPr>
            <a:xfrm>
              <a:off x="331038" y="4596063"/>
              <a:ext cx="52375" cy="46000"/>
            </a:xfrm>
            <a:custGeom>
              <a:avLst/>
              <a:gdLst/>
              <a:ahLst/>
              <a:cxnLst/>
              <a:rect l="l" t="t" r="r" b="b"/>
              <a:pathLst>
                <a:path w="2095" h="1840" extrusionOk="0">
                  <a:moveTo>
                    <a:pt x="74" y="0"/>
                  </a:moveTo>
                  <a:lnTo>
                    <a:pt x="200" y="109"/>
                  </a:lnTo>
                  <a:lnTo>
                    <a:pt x="347" y="217"/>
                  </a:lnTo>
                  <a:lnTo>
                    <a:pt x="472" y="308"/>
                  </a:lnTo>
                  <a:lnTo>
                    <a:pt x="581" y="399"/>
                  </a:lnTo>
                  <a:lnTo>
                    <a:pt x="598" y="416"/>
                  </a:lnTo>
                  <a:lnTo>
                    <a:pt x="780" y="559"/>
                  </a:lnTo>
                  <a:lnTo>
                    <a:pt x="849" y="615"/>
                  </a:lnTo>
                  <a:lnTo>
                    <a:pt x="974" y="723"/>
                  </a:lnTo>
                  <a:lnTo>
                    <a:pt x="1031" y="775"/>
                  </a:lnTo>
                  <a:lnTo>
                    <a:pt x="1104" y="831"/>
                  </a:lnTo>
                  <a:lnTo>
                    <a:pt x="1230" y="939"/>
                  </a:lnTo>
                  <a:lnTo>
                    <a:pt x="1320" y="1026"/>
                  </a:lnTo>
                  <a:lnTo>
                    <a:pt x="1355" y="1047"/>
                  </a:lnTo>
                  <a:lnTo>
                    <a:pt x="1481" y="1156"/>
                  </a:lnTo>
                  <a:lnTo>
                    <a:pt x="1537" y="1208"/>
                  </a:lnTo>
                  <a:lnTo>
                    <a:pt x="1606" y="1264"/>
                  </a:lnTo>
                  <a:lnTo>
                    <a:pt x="1662" y="1316"/>
                  </a:lnTo>
                  <a:lnTo>
                    <a:pt x="1731" y="1372"/>
                  </a:lnTo>
                  <a:lnTo>
                    <a:pt x="1788" y="1424"/>
                  </a:lnTo>
                  <a:lnTo>
                    <a:pt x="1805" y="1424"/>
                  </a:lnTo>
                  <a:lnTo>
                    <a:pt x="1861" y="1458"/>
                  </a:lnTo>
                  <a:lnTo>
                    <a:pt x="1913" y="1515"/>
                  </a:lnTo>
                  <a:lnTo>
                    <a:pt x="1969" y="1549"/>
                  </a:lnTo>
                  <a:lnTo>
                    <a:pt x="1987" y="1567"/>
                  </a:lnTo>
                  <a:lnTo>
                    <a:pt x="2039" y="1623"/>
                  </a:lnTo>
                  <a:lnTo>
                    <a:pt x="2095" y="1675"/>
                  </a:lnTo>
                  <a:lnTo>
                    <a:pt x="2078" y="1731"/>
                  </a:lnTo>
                  <a:lnTo>
                    <a:pt x="2004" y="1805"/>
                  </a:lnTo>
                  <a:lnTo>
                    <a:pt x="1969" y="1839"/>
                  </a:lnTo>
                  <a:lnTo>
                    <a:pt x="1913" y="1805"/>
                  </a:lnTo>
                  <a:lnTo>
                    <a:pt x="1840" y="1748"/>
                  </a:lnTo>
                  <a:lnTo>
                    <a:pt x="1822" y="1731"/>
                  </a:lnTo>
                  <a:lnTo>
                    <a:pt x="1770" y="1696"/>
                  </a:lnTo>
                  <a:lnTo>
                    <a:pt x="1714" y="1640"/>
                  </a:lnTo>
                  <a:lnTo>
                    <a:pt x="1662" y="1606"/>
                  </a:lnTo>
                  <a:lnTo>
                    <a:pt x="1645" y="1588"/>
                  </a:lnTo>
                  <a:lnTo>
                    <a:pt x="1589" y="1532"/>
                  </a:lnTo>
                  <a:lnTo>
                    <a:pt x="1515" y="1480"/>
                  </a:lnTo>
                  <a:lnTo>
                    <a:pt x="1463" y="1424"/>
                  </a:lnTo>
                  <a:lnTo>
                    <a:pt x="1390" y="1372"/>
                  </a:lnTo>
                  <a:lnTo>
                    <a:pt x="1338" y="1316"/>
                  </a:lnTo>
                  <a:lnTo>
                    <a:pt x="1212" y="1208"/>
                  </a:lnTo>
                  <a:lnTo>
                    <a:pt x="1173" y="1173"/>
                  </a:lnTo>
                  <a:lnTo>
                    <a:pt x="1083" y="1099"/>
                  </a:lnTo>
                  <a:lnTo>
                    <a:pt x="957" y="991"/>
                  </a:lnTo>
                  <a:lnTo>
                    <a:pt x="905" y="918"/>
                  </a:lnTo>
                  <a:lnTo>
                    <a:pt x="849" y="866"/>
                  </a:lnTo>
                  <a:lnTo>
                    <a:pt x="723" y="758"/>
                  </a:lnTo>
                  <a:lnTo>
                    <a:pt x="672" y="701"/>
                  </a:lnTo>
                  <a:lnTo>
                    <a:pt x="490" y="524"/>
                  </a:lnTo>
                  <a:lnTo>
                    <a:pt x="472" y="507"/>
                  </a:lnTo>
                  <a:lnTo>
                    <a:pt x="364" y="416"/>
                  </a:lnTo>
                  <a:lnTo>
                    <a:pt x="256" y="308"/>
                  </a:lnTo>
                  <a:lnTo>
                    <a:pt x="256" y="290"/>
                  </a:lnTo>
                  <a:lnTo>
                    <a:pt x="148" y="182"/>
                  </a:lnTo>
                  <a:lnTo>
                    <a:pt x="23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9"/>
            <p:cNvSpPr/>
            <p:nvPr/>
          </p:nvSpPr>
          <p:spPr>
            <a:xfrm>
              <a:off x="382413" y="4582538"/>
              <a:ext cx="27625" cy="31075"/>
            </a:xfrm>
            <a:custGeom>
              <a:avLst/>
              <a:gdLst/>
              <a:ahLst/>
              <a:cxnLst/>
              <a:rect l="l" t="t" r="r" b="b"/>
              <a:pathLst>
                <a:path w="1105" h="1243" extrusionOk="0">
                  <a:moveTo>
                    <a:pt x="1104" y="35"/>
                  </a:moveTo>
                  <a:lnTo>
                    <a:pt x="1065" y="74"/>
                  </a:lnTo>
                  <a:lnTo>
                    <a:pt x="1031" y="126"/>
                  </a:lnTo>
                  <a:lnTo>
                    <a:pt x="996" y="161"/>
                  </a:lnTo>
                  <a:lnTo>
                    <a:pt x="974" y="200"/>
                  </a:lnTo>
                  <a:lnTo>
                    <a:pt x="905" y="269"/>
                  </a:lnTo>
                  <a:lnTo>
                    <a:pt x="905" y="269"/>
                  </a:lnTo>
                  <a:lnTo>
                    <a:pt x="849" y="342"/>
                  </a:lnTo>
                  <a:lnTo>
                    <a:pt x="780" y="416"/>
                  </a:lnTo>
                  <a:lnTo>
                    <a:pt x="741" y="485"/>
                  </a:lnTo>
                  <a:lnTo>
                    <a:pt x="723" y="485"/>
                  </a:lnTo>
                  <a:lnTo>
                    <a:pt x="650" y="576"/>
                  </a:lnTo>
                  <a:lnTo>
                    <a:pt x="598" y="650"/>
                  </a:lnTo>
                  <a:lnTo>
                    <a:pt x="581" y="667"/>
                  </a:lnTo>
                  <a:lnTo>
                    <a:pt x="524" y="723"/>
                  </a:lnTo>
                  <a:lnTo>
                    <a:pt x="473" y="792"/>
                  </a:lnTo>
                  <a:lnTo>
                    <a:pt x="455" y="810"/>
                  </a:lnTo>
                  <a:lnTo>
                    <a:pt x="434" y="831"/>
                  </a:lnTo>
                  <a:lnTo>
                    <a:pt x="399" y="866"/>
                  </a:lnTo>
                  <a:lnTo>
                    <a:pt x="364" y="901"/>
                  </a:lnTo>
                  <a:lnTo>
                    <a:pt x="325" y="940"/>
                  </a:lnTo>
                  <a:lnTo>
                    <a:pt x="308" y="957"/>
                  </a:lnTo>
                  <a:lnTo>
                    <a:pt x="308" y="974"/>
                  </a:lnTo>
                  <a:lnTo>
                    <a:pt x="274" y="1009"/>
                  </a:lnTo>
                  <a:lnTo>
                    <a:pt x="239" y="1048"/>
                  </a:lnTo>
                  <a:lnTo>
                    <a:pt x="200" y="1082"/>
                  </a:lnTo>
                  <a:lnTo>
                    <a:pt x="183" y="1117"/>
                  </a:lnTo>
                  <a:lnTo>
                    <a:pt x="148" y="1156"/>
                  </a:lnTo>
                  <a:lnTo>
                    <a:pt x="109" y="1190"/>
                  </a:lnTo>
                  <a:lnTo>
                    <a:pt x="92" y="1225"/>
                  </a:lnTo>
                  <a:lnTo>
                    <a:pt x="92" y="1225"/>
                  </a:lnTo>
                  <a:lnTo>
                    <a:pt x="23" y="1242"/>
                  </a:lnTo>
                  <a:lnTo>
                    <a:pt x="1" y="1173"/>
                  </a:lnTo>
                  <a:lnTo>
                    <a:pt x="23" y="1173"/>
                  </a:lnTo>
                  <a:lnTo>
                    <a:pt x="40" y="1134"/>
                  </a:lnTo>
                  <a:lnTo>
                    <a:pt x="75" y="1082"/>
                  </a:lnTo>
                  <a:lnTo>
                    <a:pt x="92" y="1048"/>
                  </a:lnTo>
                  <a:lnTo>
                    <a:pt x="131" y="1009"/>
                  </a:lnTo>
                  <a:lnTo>
                    <a:pt x="148" y="974"/>
                  </a:lnTo>
                  <a:lnTo>
                    <a:pt x="183" y="940"/>
                  </a:lnTo>
                  <a:lnTo>
                    <a:pt x="217" y="883"/>
                  </a:lnTo>
                  <a:lnTo>
                    <a:pt x="217" y="883"/>
                  </a:lnTo>
                  <a:lnTo>
                    <a:pt x="239" y="849"/>
                  </a:lnTo>
                  <a:lnTo>
                    <a:pt x="274" y="810"/>
                  </a:lnTo>
                  <a:lnTo>
                    <a:pt x="308" y="775"/>
                  </a:lnTo>
                  <a:lnTo>
                    <a:pt x="347" y="740"/>
                  </a:lnTo>
                  <a:lnTo>
                    <a:pt x="347" y="723"/>
                  </a:lnTo>
                  <a:lnTo>
                    <a:pt x="382" y="702"/>
                  </a:lnTo>
                  <a:lnTo>
                    <a:pt x="434" y="632"/>
                  </a:lnTo>
                  <a:lnTo>
                    <a:pt x="490" y="576"/>
                  </a:lnTo>
                  <a:lnTo>
                    <a:pt x="507" y="559"/>
                  </a:lnTo>
                  <a:lnTo>
                    <a:pt x="581" y="485"/>
                  </a:lnTo>
                  <a:lnTo>
                    <a:pt x="650" y="416"/>
                  </a:lnTo>
                  <a:lnTo>
                    <a:pt x="650" y="416"/>
                  </a:lnTo>
                  <a:lnTo>
                    <a:pt x="723" y="360"/>
                  </a:lnTo>
                  <a:lnTo>
                    <a:pt x="780" y="291"/>
                  </a:lnTo>
                  <a:lnTo>
                    <a:pt x="849" y="234"/>
                  </a:lnTo>
                  <a:lnTo>
                    <a:pt x="849" y="217"/>
                  </a:lnTo>
                  <a:lnTo>
                    <a:pt x="922" y="143"/>
                  </a:lnTo>
                  <a:lnTo>
                    <a:pt x="957" y="109"/>
                  </a:lnTo>
                  <a:lnTo>
                    <a:pt x="996" y="92"/>
                  </a:lnTo>
                  <a:lnTo>
                    <a:pt x="1031" y="53"/>
                  </a:lnTo>
                  <a:lnTo>
                    <a:pt x="1065" y="18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9"/>
            <p:cNvSpPr/>
            <p:nvPr/>
          </p:nvSpPr>
          <p:spPr>
            <a:xfrm>
              <a:off x="373013" y="4494613"/>
              <a:ext cx="19825" cy="444025"/>
            </a:xfrm>
            <a:custGeom>
              <a:avLst/>
              <a:gdLst/>
              <a:ahLst/>
              <a:cxnLst/>
              <a:rect l="l" t="t" r="r" b="b"/>
              <a:pathLst>
                <a:path w="793" h="17761" extrusionOk="0">
                  <a:moveTo>
                    <a:pt x="52" y="0"/>
                  </a:moveTo>
                  <a:lnTo>
                    <a:pt x="1" y="57"/>
                  </a:lnTo>
                  <a:lnTo>
                    <a:pt x="18" y="199"/>
                  </a:lnTo>
                  <a:lnTo>
                    <a:pt x="18" y="325"/>
                  </a:lnTo>
                  <a:lnTo>
                    <a:pt x="1" y="472"/>
                  </a:lnTo>
                  <a:lnTo>
                    <a:pt x="1" y="507"/>
                  </a:lnTo>
                  <a:lnTo>
                    <a:pt x="18" y="615"/>
                  </a:lnTo>
                  <a:lnTo>
                    <a:pt x="18" y="740"/>
                  </a:lnTo>
                  <a:lnTo>
                    <a:pt x="35" y="887"/>
                  </a:lnTo>
                  <a:lnTo>
                    <a:pt x="35" y="1030"/>
                  </a:lnTo>
                  <a:lnTo>
                    <a:pt x="52" y="1155"/>
                  </a:lnTo>
                  <a:lnTo>
                    <a:pt x="52" y="1298"/>
                  </a:lnTo>
                  <a:lnTo>
                    <a:pt x="52" y="1428"/>
                  </a:lnTo>
                  <a:lnTo>
                    <a:pt x="74" y="1571"/>
                  </a:lnTo>
                  <a:lnTo>
                    <a:pt x="74" y="1714"/>
                  </a:lnTo>
                  <a:lnTo>
                    <a:pt x="74" y="1822"/>
                  </a:lnTo>
                  <a:lnTo>
                    <a:pt x="74" y="1839"/>
                  </a:lnTo>
                  <a:lnTo>
                    <a:pt x="91" y="1986"/>
                  </a:lnTo>
                  <a:lnTo>
                    <a:pt x="91" y="2129"/>
                  </a:lnTo>
                  <a:lnTo>
                    <a:pt x="109" y="2254"/>
                  </a:lnTo>
                  <a:lnTo>
                    <a:pt x="109" y="2401"/>
                  </a:lnTo>
                  <a:lnTo>
                    <a:pt x="126" y="2544"/>
                  </a:lnTo>
                  <a:lnTo>
                    <a:pt x="143" y="2812"/>
                  </a:lnTo>
                  <a:lnTo>
                    <a:pt x="143" y="3085"/>
                  </a:lnTo>
                  <a:lnTo>
                    <a:pt x="161" y="3353"/>
                  </a:lnTo>
                  <a:lnTo>
                    <a:pt x="182" y="3643"/>
                  </a:lnTo>
                  <a:lnTo>
                    <a:pt x="182" y="3916"/>
                  </a:lnTo>
                  <a:lnTo>
                    <a:pt x="200" y="4184"/>
                  </a:lnTo>
                  <a:lnTo>
                    <a:pt x="217" y="4474"/>
                  </a:lnTo>
                  <a:lnTo>
                    <a:pt x="217" y="4742"/>
                  </a:lnTo>
                  <a:lnTo>
                    <a:pt x="234" y="5015"/>
                  </a:lnTo>
                  <a:lnTo>
                    <a:pt x="234" y="5283"/>
                  </a:lnTo>
                  <a:lnTo>
                    <a:pt x="234" y="5573"/>
                  </a:lnTo>
                  <a:lnTo>
                    <a:pt x="251" y="5841"/>
                  </a:lnTo>
                  <a:lnTo>
                    <a:pt x="251" y="6040"/>
                  </a:lnTo>
                  <a:lnTo>
                    <a:pt x="251" y="6114"/>
                  </a:lnTo>
                  <a:lnTo>
                    <a:pt x="251" y="6403"/>
                  </a:lnTo>
                  <a:lnTo>
                    <a:pt x="269" y="6672"/>
                  </a:lnTo>
                  <a:lnTo>
                    <a:pt x="269" y="6944"/>
                  </a:lnTo>
                  <a:lnTo>
                    <a:pt x="269" y="7230"/>
                  </a:lnTo>
                  <a:lnTo>
                    <a:pt x="290" y="7502"/>
                  </a:lnTo>
                  <a:lnTo>
                    <a:pt x="290" y="7771"/>
                  </a:lnTo>
                  <a:lnTo>
                    <a:pt x="290" y="8060"/>
                  </a:lnTo>
                  <a:lnTo>
                    <a:pt x="290" y="8329"/>
                  </a:lnTo>
                  <a:lnTo>
                    <a:pt x="308" y="8601"/>
                  </a:lnTo>
                  <a:lnTo>
                    <a:pt x="308" y="8891"/>
                  </a:lnTo>
                  <a:lnTo>
                    <a:pt x="308" y="9432"/>
                  </a:lnTo>
                  <a:lnTo>
                    <a:pt x="325" y="9990"/>
                  </a:lnTo>
                  <a:lnTo>
                    <a:pt x="325" y="10548"/>
                  </a:lnTo>
                  <a:lnTo>
                    <a:pt x="325" y="10782"/>
                  </a:lnTo>
                  <a:lnTo>
                    <a:pt x="342" y="11089"/>
                  </a:lnTo>
                  <a:lnTo>
                    <a:pt x="342" y="11647"/>
                  </a:lnTo>
                  <a:lnTo>
                    <a:pt x="360" y="11937"/>
                  </a:lnTo>
                  <a:lnTo>
                    <a:pt x="360" y="12205"/>
                  </a:lnTo>
                  <a:lnTo>
                    <a:pt x="360" y="12279"/>
                  </a:lnTo>
                  <a:lnTo>
                    <a:pt x="377" y="12478"/>
                  </a:lnTo>
                  <a:lnTo>
                    <a:pt x="377" y="12763"/>
                  </a:lnTo>
                  <a:lnTo>
                    <a:pt x="377" y="13036"/>
                  </a:lnTo>
                  <a:lnTo>
                    <a:pt x="399" y="13304"/>
                  </a:lnTo>
                  <a:lnTo>
                    <a:pt x="416" y="13594"/>
                  </a:lnTo>
                  <a:lnTo>
                    <a:pt x="416" y="13845"/>
                  </a:lnTo>
                  <a:lnTo>
                    <a:pt x="416" y="13866"/>
                  </a:lnTo>
                  <a:lnTo>
                    <a:pt x="433" y="14135"/>
                  </a:lnTo>
                  <a:lnTo>
                    <a:pt x="451" y="14425"/>
                  </a:lnTo>
                  <a:lnTo>
                    <a:pt x="451" y="14693"/>
                  </a:lnTo>
                  <a:lnTo>
                    <a:pt x="468" y="14965"/>
                  </a:lnTo>
                  <a:lnTo>
                    <a:pt x="485" y="15251"/>
                  </a:lnTo>
                  <a:lnTo>
                    <a:pt x="485" y="15307"/>
                  </a:lnTo>
                  <a:lnTo>
                    <a:pt x="507" y="15523"/>
                  </a:lnTo>
                  <a:lnTo>
                    <a:pt x="524" y="15792"/>
                  </a:lnTo>
                  <a:lnTo>
                    <a:pt x="541" y="16082"/>
                  </a:lnTo>
                  <a:lnTo>
                    <a:pt x="559" y="16354"/>
                  </a:lnTo>
                  <a:lnTo>
                    <a:pt x="559" y="16389"/>
                  </a:lnTo>
                  <a:lnTo>
                    <a:pt x="576" y="16622"/>
                  </a:lnTo>
                  <a:lnTo>
                    <a:pt x="615" y="16895"/>
                  </a:lnTo>
                  <a:lnTo>
                    <a:pt x="632" y="17038"/>
                  </a:lnTo>
                  <a:lnTo>
                    <a:pt x="632" y="17128"/>
                  </a:lnTo>
                  <a:lnTo>
                    <a:pt x="650" y="17180"/>
                  </a:lnTo>
                  <a:lnTo>
                    <a:pt x="667" y="17306"/>
                  </a:lnTo>
                  <a:lnTo>
                    <a:pt x="684" y="17453"/>
                  </a:lnTo>
                  <a:lnTo>
                    <a:pt x="701" y="17596"/>
                  </a:lnTo>
                  <a:lnTo>
                    <a:pt x="701" y="17721"/>
                  </a:lnTo>
                  <a:lnTo>
                    <a:pt x="758" y="17760"/>
                  </a:lnTo>
                  <a:lnTo>
                    <a:pt x="792" y="17721"/>
                  </a:lnTo>
                  <a:lnTo>
                    <a:pt x="775" y="17578"/>
                  </a:lnTo>
                  <a:lnTo>
                    <a:pt x="775" y="17453"/>
                  </a:lnTo>
                  <a:lnTo>
                    <a:pt x="775" y="17306"/>
                  </a:lnTo>
                  <a:lnTo>
                    <a:pt x="775" y="17163"/>
                  </a:lnTo>
                  <a:lnTo>
                    <a:pt x="775" y="17111"/>
                  </a:lnTo>
                  <a:lnTo>
                    <a:pt x="775" y="17038"/>
                  </a:lnTo>
                  <a:lnTo>
                    <a:pt x="775" y="16895"/>
                  </a:lnTo>
                  <a:lnTo>
                    <a:pt x="775" y="16622"/>
                  </a:lnTo>
                  <a:lnTo>
                    <a:pt x="775" y="16371"/>
                  </a:lnTo>
                  <a:lnTo>
                    <a:pt x="775" y="16332"/>
                  </a:lnTo>
                  <a:lnTo>
                    <a:pt x="758" y="16064"/>
                  </a:lnTo>
                  <a:lnTo>
                    <a:pt x="758" y="15792"/>
                  </a:lnTo>
                  <a:lnTo>
                    <a:pt x="740" y="15506"/>
                  </a:lnTo>
                  <a:lnTo>
                    <a:pt x="740" y="15290"/>
                  </a:lnTo>
                  <a:lnTo>
                    <a:pt x="740" y="15234"/>
                  </a:lnTo>
                  <a:lnTo>
                    <a:pt x="740" y="14965"/>
                  </a:lnTo>
                  <a:lnTo>
                    <a:pt x="723" y="14675"/>
                  </a:lnTo>
                  <a:lnTo>
                    <a:pt x="723" y="14407"/>
                  </a:lnTo>
                  <a:lnTo>
                    <a:pt x="701" y="14135"/>
                  </a:lnTo>
                  <a:lnTo>
                    <a:pt x="701" y="13845"/>
                  </a:lnTo>
                  <a:lnTo>
                    <a:pt x="701" y="13577"/>
                  </a:lnTo>
                  <a:lnTo>
                    <a:pt x="701" y="13304"/>
                  </a:lnTo>
                  <a:lnTo>
                    <a:pt x="684" y="13036"/>
                  </a:lnTo>
                  <a:lnTo>
                    <a:pt x="684" y="12746"/>
                  </a:lnTo>
                  <a:lnTo>
                    <a:pt x="684" y="12478"/>
                  </a:lnTo>
                  <a:lnTo>
                    <a:pt x="684" y="12261"/>
                  </a:lnTo>
                  <a:lnTo>
                    <a:pt x="684" y="12205"/>
                  </a:lnTo>
                  <a:lnTo>
                    <a:pt x="667" y="11920"/>
                  </a:lnTo>
                  <a:lnTo>
                    <a:pt x="667" y="11647"/>
                  </a:lnTo>
                  <a:lnTo>
                    <a:pt x="667" y="11089"/>
                  </a:lnTo>
                  <a:lnTo>
                    <a:pt x="667" y="10782"/>
                  </a:lnTo>
                  <a:lnTo>
                    <a:pt x="650" y="10548"/>
                  </a:lnTo>
                  <a:lnTo>
                    <a:pt x="650" y="9990"/>
                  </a:lnTo>
                  <a:lnTo>
                    <a:pt x="632" y="9432"/>
                  </a:lnTo>
                  <a:lnTo>
                    <a:pt x="632" y="8869"/>
                  </a:lnTo>
                  <a:lnTo>
                    <a:pt x="615" y="8601"/>
                  </a:lnTo>
                  <a:lnTo>
                    <a:pt x="615" y="8329"/>
                  </a:lnTo>
                  <a:lnTo>
                    <a:pt x="615" y="8043"/>
                  </a:lnTo>
                  <a:lnTo>
                    <a:pt x="593" y="7771"/>
                  </a:lnTo>
                  <a:lnTo>
                    <a:pt x="593" y="7502"/>
                  </a:lnTo>
                  <a:lnTo>
                    <a:pt x="593" y="7212"/>
                  </a:lnTo>
                  <a:lnTo>
                    <a:pt x="576" y="6944"/>
                  </a:lnTo>
                  <a:lnTo>
                    <a:pt x="576" y="6672"/>
                  </a:lnTo>
                  <a:lnTo>
                    <a:pt x="559" y="6382"/>
                  </a:lnTo>
                  <a:lnTo>
                    <a:pt x="559" y="6114"/>
                  </a:lnTo>
                  <a:lnTo>
                    <a:pt x="559" y="6040"/>
                  </a:lnTo>
                  <a:lnTo>
                    <a:pt x="541" y="5841"/>
                  </a:lnTo>
                  <a:lnTo>
                    <a:pt x="541" y="5555"/>
                  </a:lnTo>
                  <a:lnTo>
                    <a:pt x="524" y="5283"/>
                  </a:lnTo>
                  <a:lnTo>
                    <a:pt x="524" y="5015"/>
                  </a:lnTo>
                  <a:lnTo>
                    <a:pt x="507" y="4725"/>
                  </a:lnTo>
                  <a:lnTo>
                    <a:pt x="485" y="4457"/>
                  </a:lnTo>
                  <a:lnTo>
                    <a:pt x="485" y="4184"/>
                  </a:lnTo>
                  <a:lnTo>
                    <a:pt x="468" y="3894"/>
                  </a:lnTo>
                  <a:lnTo>
                    <a:pt x="451" y="3626"/>
                  </a:lnTo>
                  <a:lnTo>
                    <a:pt x="433" y="3353"/>
                  </a:lnTo>
                  <a:lnTo>
                    <a:pt x="416" y="3068"/>
                  </a:lnTo>
                  <a:lnTo>
                    <a:pt x="399" y="2795"/>
                  </a:lnTo>
                  <a:lnTo>
                    <a:pt x="377" y="2527"/>
                  </a:lnTo>
                  <a:lnTo>
                    <a:pt x="377" y="2380"/>
                  </a:lnTo>
                  <a:lnTo>
                    <a:pt x="360" y="2237"/>
                  </a:lnTo>
                  <a:lnTo>
                    <a:pt x="360" y="2112"/>
                  </a:lnTo>
                  <a:lnTo>
                    <a:pt x="342" y="1969"/>
                  </a:lnTo>
                  <a:lnTo>
                    <a:pt x="342" y="1822"/>
                  </a:lnTo>
                  <a:lnTo>
                    <a:pt x="325" y="1804"/>
                  </a:lnTo>
                  <a:lnTo>
                    <a:pt x="325" y="1696"/>
                  </a:lnTo>
                  <a:lnTo>
                    <a:pt x="308" y="1554"/>
                  </a:lnTo>
                  <a:lnTo>
                    <a:pt x="290" y="1406"/>
                  </a:lnTo>
                  <a:lnTo>
                    <a:pt x="269" y="1281"/>
                  </a:lnTo>
                  <a:lnTo>
                    <a:pt x="269" y="1138"/>
                  </a:lnTo>
                  <a:lnTo>
                    <a:pt x="251" y="1013"/>
                  </a:lnTo>
                  <a:lnTo>
                    <a:pt x="234" y="866"/>
                  </a:lnTo>
                  <a:lnTo>
                    <a:pt x="217" y="723"/>
                  </a:lnTo>
                  <a:lnTo>
                    <a:pt x="200" y="597"/>
                  </a:lnTo>
                  <a:lnTo>
                    <a:pt x="182" y="489"/>
                  </a:lnTo>
                  <a:lnTo>
                    <a:pt x="182" y="455"/>
                  </a:lnTo>
                  <a:lnTo>
                    <a:pt x="161" y="325"/>
                  </a:lnTo>
                  <a:lnTo>
                    <a:pt x="126" y="182"/>
                  </a:lnTo>
                  <a:lnTo>
                    <a:pt x="109" y="3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93" name="Google Shape;2193;p29"/>
          <p:cNvGrpSpPr/>
          <p:nvPr/>
        </p:nvGrpSpPr>
        <p:grpSpPr>
          <a:xfrm>
            <a:off x="1349774" y="4938638"/>
            <a:ext cx="2749703" cy="122913"/>
            <a:chOff x="5024149" y="4918613"/>
            <a:chExt cx="2749703" cy="122913"/>
          </a:xfrm>
        </p:grpSpPr>
        <p:sp>
          <p:nvSpPr>
            <p:cNvPr id="2194" name="Google Shape;2194;p29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9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9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9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9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9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9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9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9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9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9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9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9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9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9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9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9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9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9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9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9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9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9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9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9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9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9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9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9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9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4" name="Google Shape;2224;p29"/>
          <p:cNvSpPr/>
          <p:nvPr/>
        </p:nvSpPr>
        <p:spPr>
          <a:xfrm flipH="1">
            <a:off x="-786712" y="4938650"/>
            <a:ext cx="2016300" cy="321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5" name="Google Shape;2225;p29"/>
          <p:cNvGrpSpPr/>
          <p:nvPr/>
        </p:nvGrpSpPr>
        <p:grpSpPr>
          <a:xfrm>
            <a:off x="421181" y="4575726"/>
            <a:ext cx="292040" cy="362694"/>
            <a:chOff x="679508" y="4661445"/>
            <a:chExt cx="223204" cy="277204"/>
          </a:xfrm>
        </p:grpSpPr>
        <p:sp>
          <p:nvSpPr>
            <p:cNvPr id="2226" name="Google Shape;2226;p29"/>
            <p:cNvSpPr/>
            <p:nvPr/>
          </p:nvSpPr>
          <p:spPr>
            <a:xfrm>
              <a:off x="729269" y="4769528"/>
              <a:ext cx="63410" cy="115714"/>
            </a:xfrm>
            <a:custGeom>
              <a:avLst/>
              <a:gdLst/>
              <a:ahLst/>
              <a:cxnLst/>
              <a:rect l="l" t="t" r="r" b="b"/>
              <a:pathLst>
                <a:path w="748" h="1365" extrusionOk="0">
                  <a:moveTo>
                    <a:pt x="1" y="1"/>
                  </a:moveTo>
                  <a:lnTo>
                    <a:pt x="1" y="979"/>
                  </a:lnTo>
                  <a:cubicBezTo>
                    <a:pt x="1" y="1187"/>
                    <a:pt x="170" y="1365"/>
                    <a:pt x="385" y="1365"/>
                  </a:cubicBezTo>
                  <a:lnTo>
                    <a:pt x="748" y="1365"/>
                  </a:lnTo>
                  <a:lnTo>
                    <a:pt x="748" y="1304"/>
                  </a:lnTo>
                  <a:lnTo>
                    <a:pt x="385" y="1304"/>
                  </a:lnTo>
                  <a:cubicBezTo>
                    <a:pt x="200" y="1304"/>
                    <a:pt x="52" y="1157"/>
                    <a:pt x="52" y="979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9"/>
            <p:cNvSpPr/>
            <p:nvPr/>
          </p:nvSpPr>
          <p:spPr>
            <a:xfrm>
              <a:off x="792593" y="4785804"/>
              <a:ext cx="77397" cy="84349"/>
            </a:xfrm>
            <a:custGeom>
              <a:avLst/>
              <a:gdLst/>
              <a:ahLst/>
              <a:cxnLst/>
              <a:rect l="l" t="t" r="r" b="b"/>
              <a:pathLst>
                <a:path w="913" h="995" extrusionOk="0">
                  <a:moveTo>
                    <a:pt x="854" y="1"/>
                  </a:moveTo>
                  <a:lnTo>
                    <a:pt x="854" y="417"/>
                  </a:lnTo>
                  <a:cubicBezTo>
                    <a:pt x="854" y="705"/>
                    <a:pt x="623" y="942"/>
                    <a:pt x="335" y="942"/>
                  </a:cubicBezTo>
                  <a:lnTo>
                    <a:pt x="1" y="942"/>
                  </a:lnTo>
                  <a:lnTo>
                    <a:pt x="1" y="995"/>
                  </a:lnTo>
                  <a:lnTo>
                    <a:pt x="335" y="995"/>
                  </a:lnTo>
                  <a:cubicBezTo>
                    <a:pt x="653" y="995"/>
                    <a:pt x="913" y="735"/>
                    <a:pt x="913" y="41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9"/>
            <p:cNvSpPr/>
            <p:nvPr/>
          </p:nvSpPr>
          <p:spPr>
            <a:xfrm>
              <a:off x="790219" y="4791569"/>
              <a:ext cx="4408" cy="147080"/>
            </a:xfrm>
            <a:custGeom>
              <a:avLst/>
              <a:gdLst/>
              <a:ahLst/>
              <a:cxnLst/>
              <a:rect l="l" t="t" r="r" b="b"/>
              <a:pathLst>
                <a:path w="52" h="1735" extrusionOk="0">
                  <a:moveTo>
                    <a:pt x="0" y="0"/>
                  </a:moveTo>
                  <a:lnTo>
                    <a:pt x="0" y="1734"/>
                  </a:lnTo>
                  <a:lnTo>
                    <a:pt x="52" y="173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9"/>
            <p:cNvSpPr/>
            <p:nvPr/>
          </p:nvSpPr>
          <p:spPr>
            <a:xfrm>
              <a:off x="718587" y="4661445"/>
              <a:ext cx="152675" cy="130211"/>
            </a:xfrm>
            <a:custGeom>
              <a:avLst/>
              <a:gdLst/>
              <a:ahLst/>
              <a:cxnLst/>
              <a:rect l="l" t="t" r="r" b="b"/>
              <a:pathLst>
                <a:path w="1801" h="1536" extrusionOk="0">
                  <a:moveTo>
                    <a:pt x="904" y="1"/>
                  </a:moveTo>
                  <a:cubicBezTo>
                    <a:pt x="401" y="1"/>
                    <a:pt x="1" y="342"/>
                    <a:pt x="1" y="764"/>
                  </a:cubicBezTo>
                  <a:cubicBezTo>
                    <a:pt x="1" y="1187"/>
                    <a:pt x="401" y="1535"/>
                    <a:pt x="904" y="1535"/>
                  </a:cubicBezTo>
                  <a:cubicBezTo>
                    <a:pt x="1400" y="1535"/>
                    <a:pt x="1800" y="1187"/>
                    <a:pt x="1800" y="764"/>
                  </a:cubicBezTo>
                  <a:cubicBezTo>
                    <a:pt x="1800" y="342"/>
                    <a:pt x="1400" y="1"/>
                    <a:pt x="904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9"/>
            <p:cNvSpPr/>
            <p:nvPr/>
          </p:nvSpPr>
          <p:spPr>
            <a:xfrm>
              <a:off x="679508" y="4714851"/>
              <a:ext cx="106389" cy="89944"/>
            </a:xfrm>
            <a:custGeom>
              <a:avLst/>
              <a:gdLst/>
              <a:ahLst/>
              <a:cxnLst/>
              <a:rect l="l" t="t" r="r" b="b"/>
              <a:pathLst>
                <a:path w="1255" h="1061" extrusionOk="0">
                  <a:moveTo>
                    <a:pt x="632" y="0"/>
                  </a:moveTo>
                  <a:cubicBezTo>
                    <a:pt x="284" y="0"/>
                    <a:pt x="1" y="239"/>
                    <a:pt x="1" y="527"/>
                  </a:cubicBezTo>
                  <a:cubicBezTo>
                    <a:pt x="1" y="824"/>
                    <a:pt x="284" y="1060"/>
                    <a:pt x="632" y="1060"/>
                  </a:cubicBezTo>
                  <a:cubicBezTo>
                    <a:pt x="972" y="1060"/>
                    <a:pt x="1255" y="824"/>
                    <a:pt x="1255" y="527"/>
                  </a:cubicBezTo>
                  <a:cubicBezTo>
                    <a:pt x="1255" y="239"/>
                    <a:pt x="972" y="0"/>
                    <a:pt x="63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9"/>
            <p:cNvSpPr/>
            <p:nvPr/>
          </p:nvSpPr>
          <p:spPr>
            <a:xfrm>
              <a:off x="831079" y="4741215"/>
              <a:ext cx="71633" cy="61121"/>
            </a:xfrm>
            <a:custGeom>
              <a:avLst/>
              <a:gdLst/>
              <a:ahLst/>
              <a:cxnLst/>
              <a:rect l="l" t="t" r="r" b="b"/>
              <a:pathLst>
                <a:path w="845" h="721" extrusionOk="0">
                  <a:moveTo>
                    <a:pt x="422" y="0"/>
                  </a:moveTo>
                  <a:cubicBezTo>
                    <a:pt x="185" y="0"/>
                    <a:pt x="0" y="164"/>
                    <a:pt x="0" y="365"/>
                  </a:cubicBezTo>
                  <a:cubicBezTo>
                    <a:pt x="0" y="557"/>
                    <a:pt x="185" y="721"/>
                    <a:pt x="422" y="721"/>
                  </a:cubicBezTo>
                  <a:cubicBezTo>
                    <a:pt x="651" y="721"/>
                    <a:pt x="845" y="557"/>
                    <a:pt x="845" y="365"/>
                  </a:cubicBezTo>
                  <a:cubicBezTo>
                    <a:pt x="845" y="164"/>
                    <a:pt x="651" y="0"/>
                    <a:pt x="42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29"/>
          <p:cNvGrpSpPr/>
          <p:nvPr/>
        </p:nvGrpSpPr>
        <p:grpSpPr>
          <a:xfrm>
            <a:off x="767038" y="4664782"/>
            <a:ext cx="292041" cy="265579"/>
            <a:chOff x="2902325" y="2072636"/>
            <a:chExt cx="187941" cy="170900"/>
          </a:xfrm>
        </p:grpSpPr>
        <p:sp>
          <p:nvSpPr>
            <p:cNvPr id="2233" name="Google Shape;2233;p29"/>
            <p:cNvSpPr/>
            <p:nvPr/>
          </p:nvSpPr>
          <p:spPr>
            <a:xfrm>
              <a:off x="2902325" y="2072636"/>
              <a:ext cx="187941" cy="84772"/>
            </a:xfrm>
            <a:custGeom>
              <a:avLst/>
              <a:gdLst/>
              <a:ahLst/>
              <a:cxnLst/>
              <a:rect l="l" t="t" r="r" b="b"/>
              <a:pathLst>
                <a:path w="2217" h="1000" extrusionOk="0">
                  <a:moveTo>
                    <a:pt x="157" y="0"/>
                  </a:moveTo>
                  <a:lnTo>
                    <a:pt x="0" y="1000"/>
                  </a:lnTo>
                  <a:lnTo>
                    <a:pt x="2216" y="100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9"/>
            <p:cNvSpPr/>
            <p:nvPr/>
          </p:nvSpPr>
          <p:spPr>
            <a:xfrm>
              <a:off x="2902325" y="2157322"/>
              <a:ext cx="187347" cy="86214"/>
            </a:xfrm>
            <a:custGeom>
              <a:avLst/>
              <a:gdLst/>
              <a:ahLst/>
              <a:cxnLst/>
              <a:rect l="l" t="t" r="r" b="b"/>
              <a:pathLst>
                <a:path w="2210" h="1017" extrusionOk="0">
                  <a:moveTo>
                    <a:pt x="0" y="1"/>
                  </a:moveTo>
                  <a:lnTo>
                    <a:pt x="0" y="1016"/>
                  </a:lnTo>
                  <a:lnTo>
                    <a:pt x="2209" y="1016"/>
                  </a:lnTo>
                  <a:lnTo>
                    <a:pt x="2209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9"/>
            <p:cNvSpPr/>
            <p:nvPr/>
          </p:nvSpPr>
          <p:spPr>
            <a:xfrm>
              <a:off x="293682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8" y="0"/>
                  </a:moveTo>
                  <a:lnTo>
                    <a:pt x="1" y="16"/>
                  </a:lnTo>
                  <a:lnTo>
                    <a:pt x="216" y="335"/>
                  </a:lnTo>
                  <a:lnTo>
                    <a:pt x="223" y="3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9"/>
            <p:cNvSpPr/>
            <p:nvPr/>
          </p:nvSpPr>
          <p:spPr>
            <a:xfrm>
              <a:off x="293682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16" y="0"/>
                  </a:moveTo>
                  <a:lnTo>
                    <a:pt x="1" y="320"/>
                  </a:lnTo>
                  <a:lnTo>
                    <a:pt x="8" y="335"/>
                  </a:lnTo>
                  <a:lnTo>
                    <a:pt x="223" y="1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9"/>
            <p:cNvSpPr/>
            <p:nvPr/>
          </p:nvSpPr>
          <p:spPr>
            <a:xfrm>
              <a:off x="293682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09" y="16"/>
                  </a:moveTo>
                  <a:lnTo>
                    <a:pt x="209" y="320"/>
                  </a:lnTo>
                  <a:lnTo>
                    <a:pt x="17" y="320"/>
                  </a:lnTo>
                  <a:lnTo>
                    <a:pt x="17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23" y="3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9"/>
            <p:cNvSpPr/>
            <p:nvPr/>
          </p:nvSpPr>
          <p:spPr>
            <a:xfrm>
              <a:off x="293682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8" y="0"/>
                  </a:moveTo>
                  <a:lnTo>
                    <a:pt x="1" y="15"/>
                  </a:lnTo>
                  <a:lnTo>
                    <a:pt x="216" y="333"/>
                  </a:lnTo>
                  <a:lnTo>
                    <a:pt x="223" y="3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9"/>
            <p:cNvSpPr/>
            <p:nvPr/>
          </p:nvSpPr>
          <p:spPr>
            <a:xfrm>
              <a:off x="293682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16" y="0"/>
                  </a:moveTo>
                  <a:lnTo>
                    <a:pt x="1" y="319"/>
                  </a:lnTo>
                  <a:lnTo>
                    <a:pt x="8" y="333"/>
                  </a:lnTo>
                  <a:lnTo>
                    <a:pt x="223" y="1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9"/>
            <p:cNvSpPr/>
            <p:nvPr/>
          </p:nvSpPr>
          <p:spPr>
            <a:xfrm>
              <a:off x="293682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09" y="15"/>
                  </a:moveTo>
                  <a:lnTo>
                    <a:pt x="209" y="319"/>
                  </a:lnTo>
                  <a:lnTo>
                    <a:pt x="17" y="319"/>
                  </a:lnTo>
                  <a:lnTo>
                    <a:pt x="17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23" y="33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9"/>
            <p:cNvSpPr/>
            <p:nvPr/>
          </p:nvSpPr>
          <p:spPr>
            <a:xfrm>
              <a:off x="2954459" y="2187501"/>
              <a:ext cx="18989" cy="28399"/>
            </a:xfrm>
            <a:custGeom>
              <a:avLst/>
              <a:gdLst/>
              <a:ahLst/>
              <a:cxnLst/>
              <a:rect l="l" t="t" r="r" b="b"/>
              <a:pathLst>
                <a:path w="224" h="335" extrusionOk="0">
                  <a:moveTo>
                    <a:pt x="15" y="0"/>
                  </a:moveTo>
                  <a:lnTo>
                    <a:pt x="1" y="16"/>
                  </a:lnTo>
                  <a:lnTo>
                    <a:pt x="216" y="335"/>
                  </a:lnTo>
                  <a:lnTo>
                    <a:pt x="223" y="32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9"/>
            <p:cNvSpPr/>
            <p:nvPr/>
          </p:nvSpPr>
          <p:spPr>
            <a:xfrm>
              <a:off x="2954459" y="2187501"/>
              <a:ext cx="18989" cy="28399"/>
            </a:xfrm>
            <a:custGeom>
              <a:avLst/>
              <a:gdLst/>
              <a:ahLst/>
              <a:cxnLst/>
              <a:rect l="l" t="t" r="r" b="b"/>
              <a:pathLst>
                <a:path w="224" h="335" extrusionOk="0">
                  <a:moveTo>
                    <a:pt x="216" y="0"/>
                  </a:moveTo>
                  <a:lnTo>
                    <a:pt x="1" y="320"/>
                  </a:lnTo>
                  <a:lnTo>
                    <a:pt x="15" y="335"/>
                  </a:lnTo>
                  <a:lnTo>
                    <a:pt x="223" y="1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9"/>
            <p:cNvSpPr/>
            <p:nvPr/>
          </p:nvSpPr>
          <p:spPr>
            <a:xfrm>
              <a:off x="2954459" y="2187501"/>
              <a:ext cx="19582" cy="28399"/>
            </a:xfrm>
            <a:custGeom>
              <a:avLst/>
              <a:gdLst/>
              <a:ahLst/>
              <a:cxnLst/>
              <a:rect l="l" t="t" r="r" b="b"/>
              <a:pathLst>
                <a:path w="231" h="335" extrusionOk="0">
                  <a:moveTo>
                    <a:pt x="216" y="16"/>
                  </a:moveTo>
                  <a:lnTo>
                    <a:pt x="216" y="320"/>
                  </a:lnTo>
                  <a:lnTo>
                    <a:pt x="15" y="320"/>
                  </a:lnTo>
                  <a:lnTo>
                    <a:pt x="15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30" y="33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9"/>
            <p:cNvSpPr/>
            <p:nvPr/>
          </p:nvSpPr>
          <p:spPr>
            <a:xfrm>
              <a:off x="2954459" y="2214628"/>
              <a:ext cx="18989" cy="28229"/>
            </a:xfrm>
            <a:custGeom>
              <a:avLst/>
              <a:gdLst/>
              <a:ahLst/>
              <a:cxnLst/>
              <a:rect l="l" t="t" r="r" b="b"/>
              <a:pathLst>
                <a:path w="224" h="333" extrusionOk="0">
                  <a:moveTo>
                    <a:pt x="15" y="0"/>
                  </a:moveTo>
                  <a:lnTo>
                    <a:pt x="1" y="15"/>
                  </a:lnTo>
                  <a:lnTo>
                    <a:pt x="216" y="333"/>
                  </a:lnTo>
                  <a:lnTo>
                    <a:pt x="223" y="3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9"/>
            <p:cNvSpPr/>
            <p:nvPr/>
          </p:nvSpPr>
          <p:spPr>
            <a:xfrm>
              <a:off x="2954459" y="2214628"/>
              <a:ext cx="18989" cy="28229"/>
            </a:xfrm>
            <a:custGeom>
              <a:avLst/>
              <a:gdLst/>
              <a:ahLst/>
              <a:cxnLst/>
              <a:rect l="l" t="t" r="r" b="b"/>
              <a:pathLst>
                <a:path w="224" h="333" extrusionOk="0">
                  <a:moveTo>
                    <a:pt x="216" y="0"/>
                  </a:moveTo>
                  <a:lnTo>
                    <a:pt x="1" y="319"/>
                  </a:lnTo>
                  <a:lnTo>
                    <a:pt x="15" y="333"/>
                  </a:lnTo>
                  <a:lnTo>
                    <a:pt x="223" y="1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9"/>
            <p:cNvSpPr/>
            <p:nvPr/>
          </p:nvSpPr>
          <p:spPr>
            <a:xfrm>
              <a:off x="2954459" y="2214628"/>
              <a:ext cx="19582" cy="28229"/>
            </a:xfrm>
            <a:custGeom>
              <a:avLst/>
              <a:gdLst/>
              <a:ahLst/>
              <a:cxnLst/>
              <a:rect l="l" t="t" r="r" b="b"/>
              <a:pathLst>
                <a:path w="231" h="333" extrusionOk="0">
                  <a:moveTo>
                    <a:pt x="216" y="15"/>
                  </a:moveTo>
                  <a:lnTo>
                    <a:pt x="216" y="319"/>
                  </a:lnTo>
                  <a:lnTo>
                    <a:pt x="15" y="319"/>
                  </a:lnTo>
                  <a:lnTo>
                    <a:pt x="15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30" y="33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9"/>
            <p:cNvSpPr/>
            <p:nvPr/>
          </p:nvSpPr>
          <p:spPr>
            <a:xfrm>
              <a:off x="301854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8" y="0"/>
                  </a:moveTo>
                  <a:lnTo>
                    <a:pt x="1" y="16"/>
                  </a:lnTo>
                  <a:lnTo>
                    <a:pt x="216" y="335"/>
                  </a:lnTo>
                  <a:lnTo>
                    <a:pt x="223" y="3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9"/>
            <p:cNvSpPr/>
            <p:nvPr/>
          </p:nvSpPr>
          <p:spPr>
            <a:xfrm>
              <a:off x="301854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16" y="0"/>
                  </a:moveTo>
                  <a:lnTo>
                    <a:pt x="1" y="320"/>
                  </a:lnTo>
                  <a:lnTo>
                    <a:pt x="8" y="335"/>
                  </a:lnTo>
                  <a:lnTo>
                    <a:pt x="223" y="1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9"/>
            <p:cNvSpPr/>
            <p:nvPr/>
          </p:nvSpPr>
          <p:spPr>
            <a:xfrm>
              <a:off x="3018547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09" y="16"/>
                  </a:moveTo>
                  <a:lnTo>
                    <a:pt x="209" y="320"/>
                  </a:lnTo>
                  <a:lnTo>
                    <a:pt x="15" y="320"/>
                  </a:lnTo>
                  <a:lnTo>
                    <a:pt x="15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23" y="3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9"/>
            <p:cNvSpPr/>
            <p:nvPr/>
          </p:nvSpPr>
          <p:spPr>
            <a:xfrm>
              <a:off x="301854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8" y="0"/>
                  </a:moveTo>
                  <a:lnTo>
                    <a:pt x="1" y="15"/>
                  </a:lnTo>
                  <a:lnTo>
                    <a:pt x="216" y="333"/>
                  </a:lnTo>
                  <a:lnTo>
                    <a:pt x="223" y="3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9"/>
            <p:cNvSpPr/>
            <p:nvPr/>
          </p:nvSpPr>
          <p:spPr>
            <a:xfrm>
              <a:off x="301854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16" y="0"/>
                  </a:moveTo>
                  <a:lnTo>
                    <a:pt x="1" y="319"/>
                  </a:lnTo>
                  <a:lnTo>
                    <a:pt x="8" y="333"/>
                  </a:lnTo>
                  <a:lnTo>
                    <a:pt x="223" y="1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9"/>
            <p:cNvSpPr/>
            <p:nvPr/>
          </p:nvSpPr>
          <p:spPr>
            <a:xfrm>
              <a:off x="3018547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09" y="15"/>
                  </a:moveTo>
                  <a:lnTo>
                    <a:pt x="209" y="319"/>
                  </a:lnTo>
                  <a:lnTo>
                    <a:pt x="15" y="319"/>
                  </a:lnTo>
                  <a:lnTo>
                    <a:pt x="15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23" y="33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9"/>
            <p:cNvSpPr/>
            <p:nvPr/>
          </p:nvSpPr>
          <p:spPr>
            <a:xfrm>
              <a:off x="3036179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15" y="0"/>
                  </a:moveTo>
                  <a:lnTo>
                    <a:pt x="1" y="16"/>
                  </a:lnTo>
                  <a:lnTo>
                    <a:pt x="214" y="335"/>
                  </a:lnTo>
                  <a:lnTo>
                    <a:pt x="223" y="32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9"/>
            <p:cNvSpPr/>
            <p:nvPr/>
          </p:nvSpPr>
          <p:spPr>
            <a:xfrm>
              <a:off x="3036179" y="2187501"/>
              <a:ext cx="18904" cy="28399"/>
            </a:xfrm>
            <a:custGeom>
              <a:avLst/>
              <a:gdLst/>
              <a:ahLst/>
              <a:cxnLst/>
              <a:rect l="l" t="t" r="r" b="b"/>
              <a:pathLst>
                <a:path w="223" h="335" extrusionOk="0">
                  <a:moveTo>
                    <a:pt x="214" y="0"/>
                  </a:moveTo>
                  <a:lnTo>
                    <a:pt x="1" y="320"/>
                  </a:lnTo>
                  <a:lnTo>
                    <a:pt x="15" y="335"/>
                  </a:lnTo>
                  <a:lnTo>
                    <a:pt x="223" y="16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9"/>
            <p:cNvSpPr/>
            <p:nvPr/>
          </p:nvSpPr>
          <p:spPr>
            <a:xfrm>
              <a:off x="3036179" y="2187501"/>
              <a:ext cx="19498" cy="28399"/>
            </a:xfrm>
            <a:custGeom>
              <a:avLst/>
              <a:gdLst/>
              <a:ahLst/>
              <a:cxnLst/>
              <a:rect l="l" t="t" r="r" b="b"/>
              <a:pathLst>
                <a:path w="230" h="335" extrusionOk="0">
                  <a:moveTo>
                    <a:pt x="214" y="16"/>
                  </a:moveTo>
                  <a:lnTo>
                    <a:pt x="214" y="320"/>
                  </a:lnTo>
                  <a:lnTo>
                    <a:pt x="15" y="320"/>
                  </a:lnTo>
                  <a:lnTo>
                    <a:pt x="15" y="16"/>
                  </a:lnTo>
                  <a:close/>
                  <a:moveTo>
                    <a:pt x="1" y="0"/>
                  </a:moveTo>
                  <a:lnTo>
                    <a:pt x="1" y="335"/>
                  </a:lnTo>
                  <a:lnTo>
                    <a:pt x="230" y="33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9"/>
            <p:cNvSpPr/>
            <p:nvPr/>
          </p:nvSpPr>
          <p:spPr>
            <a:xfrm>
              <a:off x="3036179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15" y="0"/>
                  </a:moveTo>
                  <a:lnTo>
                    <a:pt x="1" y="15"/>
                  </a:lnTo>
                  <a:lnTo>
                    <a:pt x="214" y="333"/>
                  </a:lnTo>
                  <a:lnTo>
                    <a:pt x="223" y="3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9"/>
            <p:cNvSpPr/>
            <p:nvPr/>
          </p:nvSpPr>
          <p:spPr>
            <a:xfrm>
              <a:off x="3036179" y="2214628"/>
              <a:ext cx="18904" cy="28229"/>
            </a:xfrm>
            <a:custGeom>
              <a:avLst/>
              <a:gdLst/>
              <a:ahLst/>
              <a:cxnLst/>
              <a:rect l="l" t="t" r="r" b="b"/>
              <a:pathLst>
                <a:path w="223" h="333" extrusionOk="0">
                  <a:moveTo>
                    <a:pt x="214" y="0"/>
                  </a:moveTo>
                  <a:lnTo>
                    <a:pt x="1" y="319"/>
                  </a:lnTo>
                  <a:lnTo>
                    <a:pt x="15" y="333"/>
                  </a:lnTo>
                  <a:lnTo>
                    <a:pt x="223" y="1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9"/>
            <p:cNvSpPr/>
            <p:nvPr/>
          </p:nvSpPr>
          <p:spPr>
            <a:xfrm>
              <a:off x="3036179" y="2214628"/>
              <a:ext cx="19498" cy="28229"/>
            </a:xfrm>
            <a:custGeom>
              <a:avLst/>
              <a:gdLst/>
              <a:ahLst/>
              <a:cxnLst/>
              <a:rect l="l" t="t" r="r" b="b"/>
              <a:pathLst>
                <a:path w="230" h="333" extrusionOk="0">
                  <a:moveTo>
                    <a:pt x="214" y="15"/>
                  </a:moveTo>
                  <a:lnTo>
                    <a:pt x="214" y="319"/>
                  </a:lnTo>
                  <a:lnTo>
                    <a:pt x="15" y="319"/>
                  </a:lnTo>
                  <a:lnTo>
                    <a:pt x="15" y="15"/>
                  </a:lnTo>
                  <a:close/>
                  <a:moveTo>
                    <a:pt x="1" y="0"/>
                  </a:moveTo>
                  <a:lnTo>
                    <a:pt x="1" y="333"/>
                  </a:lnTo>
                  <a:lnTo>
                    <a:pt x="230" y="33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9" name="Google Shape;2259;p29"/>
          <p:cNvSpPr/>
          <p:nvPr/>
        </p:nvSpPr>
        <p:spPr>
          <a:xfrm>
            <a:off x="8247472" y="447943"/>
            <a:ext cx="615546" cy="183099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9"/>
          <p:cNvSpPr/>
          <p:nvPr/>
        </p:nvSpPr>
        <p:spPr>
          <a:xfrm>
            <a:off x="8614740" y="199613"/>
            <a:ext cx="248263" cy="248333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29"/>
          <p:cNvSpPr/>
          <p:nvPr/>
        </p:nvSpPr>
        <p:spPr>
          <a:xfrm>
            <a:off x="7998542" y="359621"/>
            <a:ext cx="287099" cy="85399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4"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30"/>
          <p:cNvSpPr/>
          <p:nvPr/>
        </p:nvSpPr>
        <p:spPr>
          <a:xfrm>
            <a:off x="180625" y="4739225"/>
            <a:ext cx="726018" cy="199424"/>
          </a:xfrm>
          <a:custGeom>
            <a:avLst/>
            <a:gdLst/>
            <a:ahLst/>
            <a:cxnLst/>
            <a:rect l="l" t="t" r="r" b="b"/>
            <a:pathLst>
              <a:path w="12418" h="3411" extrusionOk="0">
                <a:moveTo>
                  <a:pt x="6110" y="1"/>
                </a:moveTo>
                <a:cubicBezTo>
                  <a:pt x="5063" y="1"/>
                  <a:pt x="4128" y="615"/>
                  <a:pt x="3548" y="1589"/>
                </a:cubicBezTo>
                <a:cubicBezTo>
                  <a:pt x="3301" y="2001"/>
                  <a:pt x="2908" y="2234"/>
                  <a:pt x="2504" y="2234"/>
                </a:cubicBezTo>
                <a:cubicBezTo>
                  <a:pt x="2377" y="2234"/>
                  <a:pt x="2250" y="2212"/>
                  <a:pt x="2125" y="2164"/>
                </a:cubicBezTo>
                <a:cubicBezTo>
                  <a:pt x="1874" y="2073"/>
                  <a:pt x="1601" y="2021"/>
                  <a:pt x="1333" y="2021"/>
                </a:cubicBezTo>
                <a:lnTo>
                  <a:pt x="1151" y="2021"/>
                </a:lnTo>
                <a:cubicBezTo>
                  <a:pt x="433" y="2091"/>
                  <a:pt x="35" y="2722"/>
                  <a:pt x="1" y="3410"/>
                </a:cubicBezTo>
                <a:lnTo>
                  <a:pt x="12417" y="3410"/>
                </a:lnTo>
                <a:cubicBezTo>
                  <a:pt x="12365" y="2722"/>
                  <a:pt x="11985" y="2091"/>
                  <a:pt x="11249" y="2021"/>
                </a:cubicBezTo>
                <a:lnTo>
                  <a:pt x="11068" y="2021"/>
                </a:lnTo>
                <a:cubicBezTo>
                  <a:pt x="10760" y="2021"/>
                  <a:pt x="10471" y="2073"/>
                  <a:pt x="10202" y="2199"/>
                </a:cubicBezTo>
                <a:cubicBezTo>
                  <a:pt x="10052" y="2263"/>
                  <a:pt x="9899" y="2294"/>
                  <a:pt x="9749" y="2294"/>
                </a:cubicBezTo>
                <a:cubicBezTo>
                  <a:pt x="9341" y="2294"/>
                  <a:pt x="8955" y="2064"/>
                  <a:pt x="8705" y="1641"/>
                </a:cubicBezTo>
                <a:cubicBezTo>
                  <a:pt x="8130" y="650"/>
                  <a:pt x="7191" y="1"/>
                  <a:pt x="611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65" name="Google Shape;2265;p30"/>
          <p:cNvGrpSpPr/>
          <p:nvPr/>
        </p:nvGrpSpPr>
        <p:grpSpPr>
          <a:xfrm>
            <a:off x="2043299" y="4938638"/>
            <a:ext cx="2749703" cy="122913"/>
            <a:chOff x="5024149" y="4918613"/>
            <a:chExt cx="2749703" cy="122913"/>
          </a:xfrm>
        </p:grpSpPr>
        <p:sp>
          <p:nvSpPr>
            <p:cNvPr id="2266" name="Google Shape;2266;p30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0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0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0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0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0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0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0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0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0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0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0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0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0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0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0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0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0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0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0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0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0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0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0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0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0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0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0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0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6" name="Google Shape;2296;p30"/>
          <p:cNvSpPr/>
          <p:nvPr/>
        </p:nvSpPr>
        <p:spPr>
          <a:xfrm flipH="1">
            <a:off x="-96450" y="4938650"/>
            <a:ext cx="2016300" cy="321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7" name="Google Shape;2297;p30"/>
          <p:cNvGrpSpPr/>
          <p:nvPr/>
        </p:nvGrpSpPr>
        <p:grpSpPr>
          <a:xfrm>
            <a:off x="955122" y="4366034"/>
            <a:ext cx="280222" cy="572731"/>
            <a:chOff x="684763" y="4011150"/>
            <a:chExt cx="453875" cy="927500"/>
          </a:xfrm>
        </p:grpSpPr>
        <p:sp>
          <p:nvSpPr>
            <p:cNvPr id="2298" name="Google Shape;2298;p30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0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0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0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0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3" name="Google Shape;2303;p30"/>
          <p:cNvGrpSpPr/>
          <p:nvPr/>
        </p:nvGrpSpPr>
        <p:grpSpPr>
          <a:xfrm>
            <a:off x="1299529" y="4366034"/>
            <a:ext cx="280222" cy="572731"/>
            <a:chOff x="684763" y="4011150"/>
            <a:chExt cx="453875" cy="927500"/>
          </a:xfrm>
        </p:grpSpPr>
        <p:sp>
          <p:nvSpPr>
            <p:cNvPr id="2304" name="Google Shape;2304;p30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0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0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0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0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9" name="Google Shape;2309;p30"/>
          <p:cNvGrpSpPr/>
          <p:nvPr/>
        </p:nvGrpSpPr>
        <p:grpSpPr>
          <a:xfrm>
            <a:off x="610715" y="4366034"/>
            <a:ext cx="280222" cy="572731"/>
            <a:chOff x="684763" y="4011150"/>
            <a:chExt cx="453875" cy="927500"/>
          </a:xfrm>
        </p:grpSpPr>
        <p:sp>
          <p:nvSpPr>
            <p:cNvPr id="2310" name="Google Shape;2310;p30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0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5" name="Google Shape;2315;p30"/>
          <p:cNvGrpSpPr/>
          <p:nvPr/>
        </p:nvGrpSpPr>
        <p:grpSpPr>
          <a:xfrm>
            <a:off x="8789709" y="228915"/>
            <a:ext cx="246888" cy="246888"/>
            <a:chOff x="4396276" y="3156781"/>
            <a:chExt cx="367777" cy="369040"/>
          </a:xfrm>
        </p:grpSpPr>
        <p:sp>
          <p:nvSpPr>
            <p:cNvPr id="2316" name="Google Shape;2316;p30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8" name="Google Shape;2318;p30"/>
          <p:cNvSpPr/>
          <p:nvPr/>
        </p:nvSpPr>
        <p:spPr>
          <a:xfrm>
            <a:off x="7971828" y="238125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30"/>
          <p:cNvSpPr/>
          <p:nvPr/>
        </p:nvSpPr>
        <p:spPr>
          <a:xfrm>
            <a:off x="8852500" y="329559"/>
            <a:ext cx="94149" cy="45600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30"/>
          <p:cNvSpPr/>
          <p:nvPr/>
        </p:nvSpPr>
        <p:spPr>
          <a:xfrm>
            <a:off x="8586600" y="228775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30"/>
          <p:cNvSpPr/>
          <p:nvPr/>
        </p:nvSpPr>
        <p:spPr>
          <a:xfrm>
            <a:off x="8423991" y="626175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631250" y="1026700"/>
            <a:ext cx="58815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297309" y="228915"/>
            <a:ext cx="246888" cy="246888"/>
            <a:chOff x="4396276" y="3156781"/>
            <a:chExt cx="367777" cy="369040"/>
          </a:xfrm>
        </p:grpSpPr>
        <p:sp>
          <p:nvSpPr>
            <p:cNvPr id="19" name="Google Shape;19;p4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4"/>
          <p:cNvSpPr/>
          <p:nvPr/>
        </p:nvSpPr>
        <p:spPr>
          <a:xfrm>
            <a:off x="498978" y="274587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1167099" y="305853"/>
            <a:ext cx="152272" cy="73749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13225" y="588375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369234" y="4476944"/>
            <a:ext cx="414476" cy="402866"/>
          </a:xfrm>
          <a:custGeom>
            <a:avLst/>
            <a:gdLst/>
            <a:ahLst/>
            <a:cxnLst/>
            <a:rect l="l" t="t" r="r" b="b"/>
            <a:pathLst>
              <a:path w="4431" h="4307" extrusionOk="0">
                <a:moveTo>
                  <a:pt x="2149" y="0"/>
                </a:moveTo>
                <a:cubicBezTo>
                  <a:pt x="2071" y="0"/>
                  <a:pt x="1994" y="21"/>
                  <a:pt x="1927" y="61"/>
                </a:cubicBezTo>
                <a:cubicBezTo>
                  <a:pt x="1438" y="366"/>
                  <a:pt x="1" y="4306"/>
                  <a:pt x="2149" y="4306"/>
                </a:cubicBezTo>
                <a:cubicBezTo>
                  <a:pt x="4431" y="4306"/>
                  <a:pt x="2868" y="366"/>
                  <a:pt x="2371" y="61"/>
                </a:cubicBezTo>
                <a:cubicBezTo>
                  <a:pt x="2305" y="21"/>
                  <a:pt x="2227" y="0"/>
                  <a:pt x="2149" y="0"/>
                </a:cubicBezTo>
                <a:close/>
              </a:path>
            </a:pathLst>
          </a:custGeom>
          <a:solidFill>
            <a:srgbClr val="00B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369234" y="4482556"/>
            <a:ext cx="201111" cy="397254"/>
          </a:xfrm>
          <a:custGeom>
            <a:avLst/>
            <a:gdLst/>
            <a:ahLst/>
            <a:cxnLst/>
            <a:rect l="l" t="t" r="r" b="b"/>
            <a:pathLst>
              <a:path w="2150" h="4247" extrusionOk="0">
                <a:moveTo>
                  <a:pt x="1930" y="0"/>
                </a:moveTo>
                <a:lnTo>
                  <a:pt x="1930" y="0"/>
                </a:lnTo>
                <a:cubicBezTo>
                  <a:pt x="1929" y="0"/>
                  <a:pt x="1928" y="1"/>
                  <a:pt x="1927" y="1"/>
                </a:cubicBezTo>
                <a:cubicBezTo>
                  <a:pt x="1438" y="306"/>
                  <a:pt x="1" y="4246"/>
                  <a:pt x="2149" y="4246"/>
                </a:cubicBezTo>
                <a:cubicBezTo>
                  <a:pt x="2149" y="4246"/>
                  <a:pt x="1609" y="4202"/>
                  <a:pt x="1578" y="2662"/>
                </a:cubicBezTo>
                <a:cubicBezTo>
                  <a:pt x="1542" y="1142"/>
                  <a:pt x="1985" y="0"/>
                  <a:pt x="1930" y="0"/>
                </a:cubicBezTo>
                <a:close/>
              </a:path>
            </a:pathLst>
          </a:custGeom>
          <a:solidFill>
            <a:srgbClr val="00B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563891" y="4659903"/>
            <a:ext cx="29184" cy="278742"/>
          </a:xfrm>
          <a:custGeom>
            <a:avLst/>
            <a:gdLst/>
            <a:ahLst/>
            <a:cxnLst/>
            <a:rect l="l" t="t" r="r" b="b"/>
            <a:pathLst>
              <a:path w="312" h="2980" extrusionOk="0">
                <a:moveTo>
                  <a:pt x="159" y="1"/>
                </a:moveTo>
                <a:cubicBezTo>
                  <a:pt x="158" y="1"/>
                  <a:pt x="157" y="5"/>
                  <a:pt x="157" y="17"/>
                </a:cubicBezTo>
                <a:lnTo>
                  <a:pt x="1" y="2980"/>
                </a:lnTo>
                <a:lnTo>
                  <a:pt x="312" y="2980"/>
                </a:lnTo>
                <a:cubicBezTo>
                  <a:pt x="305" y="1714"/>
                  <a:pt x="187" y="17"/>
                  <a:pt x="164" y="17"/>
                </a:cubicBezTo>
                <a:cubicBezTo>
                  <a:pt x="164" y="17"/>
                  <a:pt x="161" y="1"/>
                  <a:pt x="159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8500190" y="4758398"/>
            <a:ext cx="78480" cy="63886"/>
          </a:xfrm>
          <a:custGeom>
            <a:avLst/>
            <a:gdLst/>
            <a:ahLst/>
            <a:cxnLst/>
            <a:rect l="l" t="t" r="r" b="b"/>
            <a:pathLst>
              <a:path w="839" h="683" extrusionOk="0">
                <a:moveTo>
                  <a:pt x="0" y="1"/>
                </a:moveTo>
                <a:lnTo>
                  <a:pt x="0" y="1"/>
                </a:lnTo>
                <a:cubicBezTo>
                  <a:pt x="404" y="662"/>
                  <a:pt x="782" y="682"/>
                  <a:pt x="826" y="682"/>
                </a:cubicBezTo>
                <a:cubicBezTo>
                  <a:pt x="829" y="682"/>
                  <a:pt x="831" y="682"/>
                  <a:pt x="831" y="682"/>
                </a:cubicBezTo>
                <a:lnTo>
                  <a:pt x="838" y="586"/>
                </a:lnTo>
                <a:lnTo>
                  <a:pt x="838" y="586"/>
                </a:lnTo>
                <a:cubicBezTo>
                  <a:pt x="838" y="586"/>
                  <a:pt x="830" y="592"/>
                  <a:pt x="807" y="592"/>
                </a:cubicBezTo>
                <a:cubicBezTo>
                  <a:pt x="757" y="592"/>
                  <a:pt x="639" y="564"/>
                  <a:pt x="386" y="387"/>
                </a:cubicBezTo>
                <a:cubicBezTo>
                  <a:pt x="164" y="230"/>
                  <a:pt x="1" y="1"/>
                  <a:pt x="0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578577" y="4741187"/>
            <a:ext cx="67255" cy="54158"/>
          </a:xfrm>
          <a:custGeom>
            <a:avLst/>
            <a:gdLst/>
            <a:ahLst/>
            <a:cxnLst/>
            <a:rect l="l" t="t" r="r" b="b"/>
            <a:pathLst>
              <a:path w="719" h="579" extrusionOk="0">
                <a:moveTo>
                  <a:pt x="719" y="0"/>
                </a:moveTo>
                <a:lnTo>
                  <a:pt x="719" y="0"/>
                </a:lnTo>
                <a:cubicBezTo>
                  <a:pt x="718" y="0"/>
                  <a:pt x="578" y="192"/>
                  <a:pt x="393" y="325"/>
                </a:cubicBezTo>
                <a:cubicBezTo>
                  <a:pt x="185" y="471"/>
                  <a:pt x="81" y="496"/>
                  <a:pt x="34" y="496"/>
                </a:cubicBezTo>
                <a:cubicBezTo>
                  <a:pt x="9" y="496"/>
                  <a:pt x="0" y="489"/>
                  <a:pt x="0" y="489"/>
                </a:cubicBezTo>
                <a:lnTo>
                  <a:pt x="0" y="489"/>
                </a:lnTo>
                <a:lnTo>
                  <a:pt x="7" y="578"/>
                </a:lnTo>
                <a:cubicBezTo>
                  <a:pt x="7" y="578"/>
                  <a:pt x="8" y="578"/>
                  <a:pt x="9" y="578"/>
                </a:cubicBezTo>
                <a:cubicBezTo>
                  <a:pt x="39" y="578"/>
                  <a:pt x="366" y="565"/>
                  <a:pt x="719" y="0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8524510" y="4702369"/>
            <a:ext cx="54160" cy="43682"/>
          </a:xfrm>
          <a:custGeom>
            <a:avLst/>
            <a:gdLst/>
            <a:ahLst/>
            <a:cxnLst/>
            <a:rect l="l" t="t" r="r" b="b"/>
            <a:pathLst>
              <a:path w="579" h="467" extrusionOk="0">
                <a:moveTo>
                  <a:pt x="0" y="1"/>
                </a:moveTo>
                <a:lnTo>
                  <a:pt x="0" y="1"/>
                </a:lnTo>
                <a:cubicBezTo>
                  <a:pt x="295" y="460"/>
                  <a:pt x="562" y="467"/>
                  <a:pt x="577" y="467"/>
                </a:cubicBezTo>
                <a:cubicBezTo>
                  <a:pt x="578" y="467"/>
                  <a:pt x="578" y="467"/>
                  <a:pt x="578" y="467"/>
                </a:cubicBezTo>
                <a:lnTo>
                  <a:pt x="578" y="392"/>
                </a:lnTo>
                <a:cubicBezTo>
                  <a:pt x="578" y="392"/>
                  <a:pt x="572" y="397"/>
                  <a:pt x="555" y="397"/>
                </a:cubicBezTo>
                <a:cubicBezTo>
                  <a:pt x="521" y="397"/>
                  <a:pt x="440" y="377"/>
                  <a:pt x="267" y="259"/>
                </a:cubicBezTo>
                <a:cubicBezTo>
                  <a:pt x="119" y="155"/>
                  <a:pt x="0" y="1"/>
                  <a:pt x="0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154373" y="4483304"/>
            <a:ext cx="241240" cy="305026"/>
          </a:xfrm>
          <a:custGeom>
            <a:avLst/>
            <a:gdLst/>
            <a:ahLst/>
            <a:cxnLst/>
            <a:rect l="l" t="t" r="r" b="b"/>
            <a:pathLst>
              <a:path w="2579" h="3261" extrusionOk="0">
                <a:moveTo>
                  <a:pt x="1290" y="1"/>
                </a:moveTo>
                <a:cubicBezTo>
                  <a:pt x="726" y="1"/>
                  <a:pt x="274" y="452"/>
                  <a:pt x="274" y="1016"/>
                </a:cubicBezTo>
                <a:cubicBezTo>
                  <a:pt x="274" y="1068"/>
                  <a:pt x="281" y="1112"/>
                  <a:pt x="281" y="1157"/>
                </a:cubicBezTo>
                <a:cubicBezTo>
                  <a:pt x="103" y="1379"/>
                  <a:pt x="0" y="1660"/>
                  <a:pt x="0" y="1964"/>
                </a:cubicBezTo>
                <a:cubicBezTo>
                  <a:pt x="0" y="2682"/>
                  <a:pt x="578" y="3260"/>
                  <a:pt x="1290" y="3260"/>
                </a:cubicBezTo>
                <a:cubicBezTo>
                  <a:pt x="2001" y="3260"/>
                  <a:pt x="2579" y="2682"/>
                  <a:pt x="2579" y="1964"/>
                </a:cubicBezTo>
                <a:cubicBezTo>
                  <a:pt x="2579" y="1660"/>
                  <a:pt x="2476" y="1379"/>
                  <a:pt x="2298" y="1157"/>
                </a:cubicBezTo>
                <a:cubicBezTo>
                  <a:pt x="2305" y="1112"/>
                  <a:pt x="2305" y="1068"/>
                  <a:pt x="2305" y="1016"/>
                </a:cubicBezTo>
                <a:cubicBezTo>
                  <a:pt x="2305" y="452"/>
                  <a:pt x="1853" y="1"/>
                  <a:pt x="129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274946" y="4576374"/>
            <a:ext cx="11225" cy="362271"/>
          </a:xfrm>
          <a:custGeom>
            <a:avLst/>
            <a:gdLst/>
            <a:ahLst/>
            <a:cxnLst/>
            <a:rect l="l" t="t" r="r" b="b"/>
            <a:pathLst>
              <a:path w="120" h="3873" extrusionOk="0">
                <a:moveTo>
                  <a:pt x="54" y="0"/>
                </a:moveTo>
                <a:cubicBezTo>
                  <a:pt x="53" y="0"/>
                  <a:pt x="52" y="4"/>
                  <a:pt x="52" y="14"/>
                </a:cubicBezTo>
                <a:lnTo>
                  <a:pt x="1" y="3821"/>
                </a:lnTo>
                <a:cubicBezTo>
                  <a:pt x="1" y="3852"/>
                  <a:pt x="22" y="3873"/>
                  <a:pt x="52" y="3873"/>
                </a:cubicBezTo>
                <a:lnTo>
                  <a:pt x="59" y="3873"/>
                </a:lnTo>
                <a:cubicBezTo>
                  <a:pt x="89" y="3873"/>
                  <a:pt x="120" y="3852"/>
                  <a:pt x="120" y="3821"/>
                </a:cubicBezTo>
                <a:cubicBezTo>
                  <a:pt x="120" y="3821"/>
                  <a:pt x="89" y="14"/>
                  <a:pt x="59" y="14"/>
                </a:cubicBezTo>
                <a:cubicBezTo>
                  <a:pt x="59" y="14"/>
                  <a:pt x="56" y="0"/>
                  <a:pt x="54" y="0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8211900" y="4664112"/>
            <a:ext cx="68658" cy="56310"/>
          </a:xfrm>
          <a:custGeom>
            <a:avLst/>
            <a:gdLst/>
            <a:ahLst/>
            <a:cxnLst/>
            <a:rect l="l" t="t" r="r" b="b"/>
            <a:pathLst>
              <a:path w="734" h="602" extrusionOk="0">
                <a:moveTo>
                  <a:pt x="1" y="1"/>
                </a:moveTo>
                <a:lnTo>
                  <a:pt x="1" y="1"/>
                </a:lnTo>
                <a:cubicBezTo>
                  <a:pt x="353" y="583"/>
                  <a:pt x="681" y="602"/>
                  <a:pt x="722" y="602"/>
                </a:cubicBezTo>
                <a:cubicBezTo>
                  <a:pt x="725" y="602"/>
                  <a:pt x="726" y="602"/>
                  <a:pt x="726" y="602"/>
                </a:cubicBezTo>
                <a:lnTo>
                  <a:pt x="733" y="513"/>
                </a:lnTo>
                <a:lnTo>
                  <a:pt x="733" y="513"/>
                </a:lnTo>
                <a:cubicBezTo>
                  <a:pt x="733" y="513"/>
                  <a:pt x="724" y="520"/>
                  <a:pt x="699" y="520"/>
                </a:cubicBezTo>
                <a:cubicBezTo>
                  <a:pt x="651" y="520"/>
                  <a:pt x="544" y="494"/>
                  <a:pt x="333" y="342"/>
                </a:cubicBezTo>
                <a:cubicBezTo>
                  <a:pt x="141" y="202"/>
                  <a:pt x="1" y="1"/>
                  <a:pt x="1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8280465" y="4648304"/>
            <a:ext cx="58275" cy="47891"/>
          </a:xfrm>
          <a:custGeom>
            <a:avLst/>
            <a:gdLst/>
            <a:ahLst/>
            <a:cxnLst/>
            <a:rect l="l" t="t" r="r" b="b"/>
            <a:pathLst>
              <a:path w="623" h="512" extrusionOk="0">
                <a:moveTo>
                  <a:pt x="623" y="1"/>
                </a:moveTo>
                <a:cubicBezTo>
                  <a:pt x="622" y="1"/>
                  <a:pt x="496" y="179"/>
                  <a:pt x="335" y="289"/>
                </a:cubicBezTo>
                <a:cubicBezTo>
                  <a:pt x="156" y="420"/>
                  <a:pt x="68" y="443"/>
                  <a:pt x="28" y="443"/>
                </a:cubicBezTo>
                <a:cubicBezTo>
                  <a:pt x="7" y="443"/>
                  <a:pt x="0" y="436"/>
                  <a:pt x="0" y="436"/>
                </a:cubicBezTo>
                <a:lnTo>
                  <a:pt x="0" y="511"/>
                </a:lnTo>
                <a:cubicBezTo>
                  <a:pt x="0" y="511"/>
                  <a:pt x="1" y="511"/>
                  <a:pt x="3" y="511"/>
                </a:cubicBezTo>
                <a:cubicBezTo>
                  <a:pt x="31" y="511"/>
                  <a:pt x="314" y="498"/>
                  <a:pt x="623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233320" y="4614257"/>
            <a:ext cx="47238" cy="38350"/>
          </a:xfrm>
          <a:custGeom>
            <a:avLst/>
            <a:gdLst/>
            <a:ahLst/>
            <a:cxnLst/>
            <a:rect l="l" t="t" r="r" b="b"/>
            <a:pathLst>
              <a:path w="505" h="410" extrusionOk="0">
                <a:moveTo>
                  <a:pt x="1" y="0"/>
                </a:moveTo>
                <a:lnTo>
                  <a:pt x="1" y="0"/>
                </a:lnTo>
                <a:cubicBezTo>
                  <a:pt x="244" y="397"/>
                  <a:pt x="467" y="409"/>
                  <a:pt x="494" y="409"/>
                </a:cubicBezTo>
                <a:cubicBezTo>
                  <a:pt x="496" y="409"/>
                  <a:pt x="497" y="409"/>
                  <a:pt x="497" y="409"/>
                </a:cubicBezTo>
                <a:lnTo>
                  <a:pt x="504" y="349"/>
                </a:lnTo>
                <a:lnTo>
                  <a:pt x="504" y="349"/>
                </a:lnTo>
                <a:cubicBezTo>
                  <a:pt x="504" y="349"/>
                  <a:pt x="498" y="354"/>
                  <a:pt x="479" y="354"/>
                </a:cubicBezTo>
                <a:cubicBezTo>
                  <a:pt x="446" y="354"/>
                  <a:pt x="374" y="336"/>
                  <a:pt x="230" y="231"/>
                </a:cubicBezTo>
                <a:cubicBezTo>
                  <a:pt x="97" y="143"/>
                  <a:pt x="1" y="0"/>
                  <a:pt x="1" y="0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37" name="Google Shape;37;p4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/>
          <p:nvPr/>
        </p:nvSpPr>
        <p:spPr>
          <a:xfrm>
            <a:off x="7446750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31"/>
          <p:cNvSpPr txBox="1">
            <a:spLocks noGrp="1"/>
          </p:cNvSpPr>
          <p:nvPr>
            <p:ph type="title"/>
          </p:nvPr>
        </p:nvSpPr>
        <p:spPr>
          <a:xfrm>
            <a:off x="713226" y="442163"/>
            <a:ext cx="4883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4" name="Google Shape;2324;p31"/>
          <p:cNvSpPr txBox="1">
            <a:spLocks noGrp="1"/>
          </p:cNvSpPr>
          <p:nvPr>
            <p:ph type="subTitle" idx="1"/>
          </p:nvPr>
        </p:nvSpPr>
        <p:spPr>
          <a:xfrm>
            <a:off x="713225" y="1575825"/>
            <a:ext cx="45900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5" name="Google Shape;2325;p31"/>
          <p:cNvSpPr txBox="1"/>
          <p:nvPr/>
        </p:nvSpPr>
        <p:spPr>
          <a:xfrm>
            <a:off x="754700" y="3206000"/>
            <a:ext cx="22572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This presentation template was created by </a:t>
            </a:r>
            <a:r>
              <a:rPr lang="en-GB" sz="1200" b="1" u="sng">
                <a:solidFill>
                  <a:schemeClr val="hlink"/>
                </a:solidFill>
                <a:latin typeface="Kumbh Sans"/>
                <a:ea typeface="Kumbh Sans"/>
                <a:cs typeface="Kumbh Sans"/>
                <a:sym typeface="Kumbh Sans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4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sz="1200" b="1" u="sng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32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32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2329" name="Google Shape;2329;p32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2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2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2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2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2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2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2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9" name="Google Shape;2359;p32"/>
          <p:cNvGrpSpPr/>
          <p:nvPr/>
        </p:nvGrpSpPr>
        <p:grpSpPr>
          <a:xfrm>
            <a:off x="7513123" y="4476944"/>
            <a:ext cx="629337" cy="461701"/>
            <a:chOff x="4891675" y="2045050"/>
            <a:chExt cx="168200" cy="123400"/>
          </a:xfrm>
        </p:grpSpPr>
        <p:sp>
          <p:nvSpPr>
            <p:cNvPr id="2360" name="Google Shape;2360;p32"/>
            <p:cNvSpPr/>
            <p:nvPr/>
          </p:nvSpPr>
          <p:spPr>
            <a:xfrm>
              <a:off x="4949100" y="2045050"/>
              <a:ext cx="110775" cy="10767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4949100" y="2046550"/>
              <a:ext cx="53750" cy="106175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5001125" y="2093950"/>
              <a:ext cx="7800" cy="74500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4984100" y="2120275"/>
              <a:ext cx="20975" cy="17075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5005050" y="2115675"/>
              <a:ext cx="17975" cy="14475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90600" y="210530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891675" y="2046750"/>
              <a:ext cx="64475" cy="81525"/>
            </a:xfrm>
            <a:custGeom>
              <a:avLst/>
              <a:gdLst/>
              <a:ahLst/>
              <a:cxnLst/>
              <a:rect l="l" t="t" r="r" b="b"/>
              <a:pathLst>
                <a:path w="2579" h="3261" extrusionOk="0">
                  <a:moveTo>
                    <a:pt x="1290" y="1"/>
                  </a:moveTo>
                  <a:cubicBezTo>
                    <a:pt x="726" y="1"/>
                    <a:pt x="274" y="452"/>
                    <a:pt x="274" y="1016"/>
                  </a:cubicBezTo>
                  <a:cubicBezTo>
                    <a:pt x="274" y="1068"/>
                    <a:pt x="281" y="1112"/>
                    <a:pt x="281" y="1157"/>
                  </a:cubicBezTo>
                  <a:cubicBezTo>
                    <a:pt x="103" y="1379"/>
                    <a:pt x="0" y="1660"/>
                    <a:pt x="0" y="1964"/>
                  </a:cubicBezTo>
                  <a:cubicBezTo>
                    <a:pt x="0" y="2682"/>
                    <a:pt x="578" y="3260"/>
                    <a:pt x="1290" y="3260"/>
                  </a:cubicBezTo>
                  <a:cubicBezTo>
                    <a:pt x="2001" y="3260"/>
                    <a:pt x="2579" y="2682"/>
                    <a:pt x="2579" y="1964"/>
                  </a:cubicBezTo>
                  <a:cubicBezTo>
                    <a:pt x="2579" y="1660"/>
                    <a:pt x="2476" y="1379"/>
                    <a:pt x="2298" y="1157"/>
                  </a:cubicBezTo>
                  <a:cubicBezTo>
                    <a:pt x="2305" y="1112"/>
                    <a:pt x="2305" y="1068"/>
                    <a:pt x="2305" y="1016"/>
                  </a:cubicBezTo>
                  <a:cubicBezTo>
                    <a:pt x="2305" y="452"/>
                    <a:pt x="1853" y="1"/>
                    <a:pt x="129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923900" y="2071625"/>
              <a:ext cx="3000" cy="96825"/>
            </a:xfrm>
            <a:custGeom>
              <a:avLst/>
              <a:gdLst/>
              <a:ahLst/>
              <a:cxnLst/>
              <a:rect l="l" t="t" r="r" b="b"/>
              <a:pathLst>
                <a:path w="120" h="3873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1" y="3821"/>
                  </a:lnTo>
                  <a:cubicBezTo>
                    <a:pt x="1" y="3852"/>
                    <a:pt x="22" y="3873"/>
                    <a:pt x="52" y="3873"/>
                  </a:cubicBezTo>
                  <a:lnTo>
                    <a:pt x="59" y="3873"/>
                  </a:lnTo>
                  <a:cubicBezTo>
                    <a:pt x="89" y="3873"/>
                    <a:pt x="120" y="3852"/>
                    <a:pt x="120" y="3821"/>
                  </a:cubicBezTo>
                  <a:cubicBezTo>
                    <a:pt x="120" y="3821"/>
                    <a:pt x="89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907050" y="2095075"/>
              <a:ext cx="18350" cy="15050"/>
            </a:xfrm>
            <a:custGeom>
              <a:avLst/>
              <a:gdLst/>
              <a:ahLst/>
              <a:cxnLst/>
              <a:rect l="l" t="t" r="r" b="b"/>
              <a:pathLst>
                <a:path w="734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353" y="583"/>
                    <a:pt x="681" y="602"/>
                    <a:pt x="722" y="602"/>
                  </a:cubicBezTo>
                  <a:cubicBezTo>
                    <a:pt x="725" y="602"/>
                    <a:pt x="726" y="602"/>
                    <a:pt x="726" y="602"/>
                  </a:cubicBezTo>
                  <a:lnTo>
                    <a:pt x="733" y="513"/>
                  </a:lnTo>
                  <a:lnTo>
                    <a:pt x="733" y="513"/>
                  </a:lnTo>
                  <a:cubicBezTo>
                    <a:pt x="733" y="513"/>
                    <a:pt x="724" y="520"/>
                    <a:pt x="699" y="520"/>
                  </a:cubicBezTo>
                  <a:cubicBezTo>
                    <a:pt x="651" y="520"/>
                    <a:pt x="544" y="494"/>
                    <a:pt x="333" y="342"/>
                  </a:cubicBezTo>
                  <a:cubicBezTo>
                    <a:pt x="141" y="20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925375" y="2090850"/>
              <a:ext cx="15575" cy="12800"/>
            </a:xfrm>
            <a:custGeom>
              <a:avLst/>
              <a:gdLst/>
              <a:ahLst/>
              <a:cxnLst/>
              <a:rect l="l" t="t" r="r" b="b"/>
              <a:pathLst>
                <a:path w="623" h="512" extrusionOk="0">
                  <a:moveTo>
                    <a:pt x="623" y="1"/>
                  </a:moveTo>
                  <a:cubicBezTo>
                    <a:pt x="622" y="1"/>
                    <a:pt x="496" y="179"/>
                    <a:pt x="335" y="289"/>
                  </a:cubicBezTo>
                  <a:cubicBezTo>
                    <a:pt x="156" y="420"/>
                    <a:pt x="68" y="443"/>
                    <a:pt x="28" y="443"/>
                  </a:cubicBezTo>
                  <a:cubicBezTo>
                    <a:pt x="7" y="443"/>
                    <a:pt x="0" y="436"/>
                    <a:pt x="0" y="436"/>
                  </a:cubicBezTo>
                  <a:lnTo>
                    <a:pt x="0" y="511"/>
                  </a:lnTo>
                  <a:cubicBezTo>
                    <a:pt x="0" y="511"/>
                    <a:pt x="1" y="511"/>
                    <a:pt x="3" y="511"/>
                  </a:cubicBezTo>
                  <a:cubicBezTo>
                    <a:pt x="31" y="511"/>
                    <a:pt x="314" y="498"/>
                    <a:pt x="6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912775" y="2081750"/>
              <a:ext cx="12625" cy="10250"/>
            </a:xfrm>
            <a:custGeom>
              <a:avLst/>
              <a:gdLst/>
              <a:ahLst/>
              <a:cxnLst/>
              <a:rect l="l" t="t" r="r" b="b"/>
              <a:pathLst>
                <a:path w="505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397"/>
                    <a:pt x="467" y="409"/>
                    <a:pt x="494" y="409"/>
                  </a:cubicBezTo>
                  <a:cubicBezTo>
                    <a:pt x="496" y="409"/>
                    <a:pt x="497" y="409"/>
                    <a:pt x="497" y="409"/>
                  </a:cubicBezTo>
                  <a:lnTo>
                    <a:pt x="504" y="349"/>
                  </a:lnTo>
                  <a:lnTo>
                    <a:pt x="504" y="349"/>
                  </a:lnTo>
                  <a:cubicBezTo>
                    <a:pt x="504" y="349"/>
                    <a:pt x="498" y="354"/>
                    <a:pt x="479" y="354"/>
                  </a:cubicBezTo>
                  <a:cubicBezTo>
                    <a:pt x="446" y="354"/>
                    <a:pt x="374" y="336"/>
                    <a:pt x="230" y="231"/>
                  </a:cubicBezTo>
                  <a:cubicBezTo>
                    <a:pt x="97" y="1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1" name="Google Shape;2371;p32"/>
          <p:cNvSpPr/>
          <p:nvPr/>
        </p:nvSpPr>
        <p:spPr>
          <a:xfrm>
            <a:off x="8081200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2" name="Google Shape;2372;p32"/>
          <p:cNvGrpSpPr/>
          <p:nvPr/>
        </p:nvGrpSpPr>
        <p:grpSpPr>
          <a:xfrm>
            <a:off x="8040197" y="4366034"/>
            <a:ext cx="280222" cy="572731"/>
            <a:chOff x="684763" y="4011150"/>
            <a:chExt cx="453875" cy="927500"/>
          </a:xfrm>
        </p:grpSpPr>
        <p:sp>
          <p:nvSpPr>
            <p:cNvPr id="2373" name="Google Shape;2373;p32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32"/>
          <p:cNvGrpSpPr/>
          <p:nvPr/>
        </p:nvGrpSpPr>
        <p:grpSpPr>
          <a:xfrm>
            <a:off x="8384604" y="4366034"/>
            <a:ext cx="280222" cy="572731"/>
            <a:chOff x="684763" y="4011150"/>
            <a:chExt cx="453875" cy="927500"/>
          </a:xfrm>
        </p:grpSpPr>
        <p:sp>
          <p:nvSpPr>
            <p:cNvPr id="2379" name="Google Shape;2379;p32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3"/>
          <p:cNvSpPr/>
          <p:nvPr/>
        </p:nvSpPr>
        <p:spPr>
          <a:xfrm>
            <a:off x="256052" y="4743375"/>
            <a:ext cx="695594" cy="191076"/>
          </a:xfrm>
          <a:custGeom>
            <a:avLst/>
            <a:gdLst/>
            <a:ahLst/>
            <a:cxnLst/>
            <a:rect l="l" t="t" r="r" b="b"/>
            <a:pathLst>
              <a:path w="12418" h="3411" extrusionOk="0">
                <a:moveTo>
                  <a:pt x="6110" y="1"/>
                </a:moveTo>
                <a:cubicBezTo>
                  <a:pt x="5063" y="1"/>
                  <a:pt x="4128" y="615"/>
                  <a:pt x="3548" y="1589"/>
                </a:cubicBezTo>
                <a:cubicBezTo>
                  <a:pt x="3301" y="2001"/>
                  <a:pt x="2908" y="2234"/>
                  <a:pt x="2504" y="2234"/>
                </a:cubicBezTo>
                <a:cubicBezTo>
                  <a:pt x="2377" y="2234"/>
                  <a:pt x="2250" y="2212"/>
                  <a:pt x="2125" y="2164"/>
                </a:cubicBezTo>
                <a:cubicBezTo>
                  <a:pt x="1874" y="2073"/>
                  <a:pt x="1601" y="2021"/>
                  <a:pt x="1333" y="2021"/>
                </a:cubicBezTo>
                <a:lnTo>
                  <a:pt x="1151" y="2021"/>
                </a:lnTo>
                <a:cubicBezTo>
                  <a:pt x="433" y="2091"/>
                  <a:pt x="35" y="2722"/>
                  <a:pt x="1" y="3410"/>
                </a:cubicBezTo>
                <a:lnTo>
                  <a:pt x="12417" y="3410"/>
                </a:lnTo>
                <a:cubicBezTo>
                  <a:pt x="12365" y="2722"/>
                  <a:pt x="11985" y="2091"/>
                  <a:pt x="11249" y="2021"/>
                </a:cubicBezTo>
                <a:lnTo>
                  <a:pt x="11068" y="2021"/>
                </a:lnTo>
                <a:cubicBezTo>
                  <a:pt x="10760" y="2021"/>
                  <a:pt x="10471" y="2073"/>
                  <a:pt x="10202" y="2199"/>
                </a:cubicBezTo>
                <a:cubicBezTo>
                  <a:pt x="10052" y="2263"/>
                  <a:pt x="9899" y="2294"/>
                  <a:pt x="9749" y="2294"/>
                </a:cubicBezTo>
                <a:cubicBezTo>
                  <a:pt x="9341" y="2294"/>
                  <a:pt x="8955" y="2064"/>
                  <a:pt x="8705" y="1641"/>
                </a:cubicBezTo>
                <a:cubicBezTo>
                  <a:pt x="8130" y="650"/>
                  <a:pt x="7191" y="1"/>
                  <a:pt x="611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6" name="Google Shape;2386;p33"/>
          <p:cNvGrpSpPr/>
          <p:nvPr/>
        </p:nvGrpSpPr>
        <p:grpSpPr>
          <a:xfrm>
            <a:off x="1733274" y="4938638"/>
            <a:ext cx="2749703" cy="122913"/>
            <a:chOff x="5024149" y="4918613"/>
            <a:chExt cx="2749703" cy="122913"/>
          </a:xfrm>
        </p:grpSpPr>
        <p:sp>
          <p:nvSpPr>
            <p:cNvPr id="2387" name="Google Shape;2387;p33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3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3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3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3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3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3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3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3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3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3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3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3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3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3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3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3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3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3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3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3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3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3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3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3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3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3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3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3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3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33"/>
          <p:cNvSpPr/>
          <p:nvPr/>
        </p:nvSpPr>
        <p:spPr>
          <a:xfrm flipH="1">
            <a:off x="-379550" y="4938650"/>
            <a:ext cx="2016300" cy="321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33"/>
          <p:cNvGrpSpPr/>
          <p:nvPr/>
        </p:nvGrpSpPr>
        <p:grpSpPr>
          <a:xfrm>
            <a:off x="749106" y="4323982"/>
            <a:ext cx="695586" cy="614618"/>
            <a:chOff x="1491900" y="512600"/>
            <a:chExt cx="971625" cy="858525"/>
          </a:xfrm>
        </p:grpSpPr>
        <p:sp>
          <p:nvSpPr>
            <p:cNvPr id="2419" name="Google Shape;2419;p33"/>
            <p:cNvSpPr/>
            <p:nvPr/>
          </p:nvSpPr>
          <p:spPr>
            <a:xfrm>
              <a:off x="1942500" y="938450"/>
              <a:ext cx="26200" cy="432675"/>
            </a:xfrm>
            <a:custGeom>
              <a:avLst/>
              <a:gdLst/>
              <a:ahLst/>
              <a:cxnLst/>
              <a:rect l="l" t="t" r="r" b="b"/>
              <a:pathLst>
                <a:path w="1048" h="17307" extrusionOk="0">
                  <a:moveTo>
                    <a:pt x="0" y="1"/>
                  </a:moveTo>
                  <a:lnTo>
                    <a:pt x="0" y="17306"/>
                  </a:lnTo>
                  <a:lnTo>
                    <a:pt x="1047" y="1730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3"/>
            <p:cNvSpPr/>
            <p:nvPr/>
          </p:nvSpPr>
          <p:spPr>
            <a:xfrm>
              <a:off x="1871750" y="770875"/>
              <a:ext cx="166375" cy="203175"/>
            </a:xfrm>
            <a:custGeom>
              <a:avLst/>
              <a:gdLst/>
              <a:ahLst/>
              <a:cxnLst/>
              <a:rect l="l" t="t" r="r" b="b"/>
              <a:pathLst>
                <a:path w="6655" h="8127" extrusionOk="0">
                  <a:moveTo>
                    <a:pt x="3343" y="1"/>
                  </a:moveTo>
                  <a:cubicBezTo>
                    <a:pt x="3205" y="1"/>
                    <a:pt x="3068" y="73"/>
                    <a:pt x="2995" y="214"/>
                  </a:cubicBezTo>
                  <a:lnTo>
                    <a:pt x="2147" y="1819"/>
                  </a:lnTo>
                  <a:lnTo>
                    <a:pt x="650" y="539"/>
                  </a:lnTo>
                  <a:cubicBezTo>
                    <a:pt x="569" y="474"/>
                    <a:pt x="479" y="444"/>
                    <a:pt x="391" y="444"/>
                  </a:cubicBezTo>
                  <a:cubicBezTo>
                    <a:pt x="187" y="444"/>
                    <a:pt x="1" y="604"/>
                    <a:pt x="1" y="846"/>
                  </a:cubicBezTo>
                  <a:lnTo>
                    <a:pt x="1" y="4791"/>
                  </a:lnTo>
                  <a:cubicBezTo>
                    <a:pt x="1" y="6630"/>
                    <a:pt x="1481" y="8127"/>
                    <a:pt x="3319" y="8127"/>
                  </a:cubicBezTo>
                  <a:cubicBezTo>
                    <a:pt x="5158" y="8127"/>
                    <a:pt x="6655" y="6630"/>
                    <a:pt x="6655" y="4791"/>
                  </a:cubicBezTo>
                  <a:lnTo>
                    <a:pt x="6655" y="716"/>
                  </a:lnTo>
                  <a:cubicBezTo>
                    <a:pt x="6655" y="485"/>
                    <a:pt x="6458" y="330"/>
                    <a:pt x="6252" y="330"/>
                  </a:cubicBezTo>
                  <a:cubicBezTo>
                    <a:pt x="6152" y="330"/>
                    <a:pt x="6050" y="366"/>
                    <a:pt x="5967" y="448"/>
                  </a:cubicBezTo>
                  <a:lnTo>
                    <a:pt x="4691" y="1819"/>
                  </a:lnTo>
                  <a:lnTo>
                    <a:pt x="3678" y="197"/>
                  </a:lnTo>
                  <a:cubicBezTo>
                    <a:pt x="3601" y="65"/>
                    <a:pt x="3472" y="1"/>
                    <a:pt x="334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3"/>
            <p:cNvSpPr/>
            <p:nvPr/>
          </p:nvSpPr>
          <p:spPr>
            <a:xfrm>
              <a:off x="1881275" y="866750"/>
              <a:ext cx="48275" cy="83400"/>
            </a:xfrm>
            <a:custGeom>
              <a:avLst/>
              <a:gdLst/>
              <a:ahLst/>
              <a:cxnLst/>
              <a:rect l="l" t="t" r="r" b="b"/>
              <a:pathLst>
                <a:path w="1931" h="3336" extrusionOk="0">
                  <a:moveTo>
                    <a:pt x="394" y="0"/>
                  </a:moveTo>
                  <a:cubicBezTo>
                    <a:pt x="178" y="0"/>
                    <a:pt x="1" y="182"/>
                    <a:pt x="1" y="381"/>
                  </a:cubicBezTo>
                  <a:lnTo>
                    <a:pt x="1" y="814"/>
                  </a:lnTo>
                  <a:cubicBezTo>
                    <a:pt x="1" y="1770"/>
                    <a:pt x="468" y="2687"/>
                    <a:pt x="1260" y="3262"/>
                  </a:cubicBezTo>
                  <a:cubicBezTo>
                    <a:pt x="1333" y="3319"/>
                    <a:pt x="1407" y="3336"/>
                    <a:pt x="1476" y="3336"/>
                  </a:cubicBezTo>
                  <a:cubicBezTo>
                    <a:pt x="1606" y="3336"/>
                    <a:pt x="1731" y="3284"/>
                    <a:pt x="1800" y="3176"/>
                  </a:cubicBezTo>
                  <a:cubicBezTo>
                    <a:pt x="1930" y="2994"/>
                    <a:pt x="1891" y="2760"/>
                    <a:pt x="1714" y="2635"/>
                  </a:cubicBezTo>
                  <a:cubicBezTo>
                    <a:pt x="1134" y="2220"/>
                    <a:pt x="775" y="1532"/>
                    <a:pt x="775" y="814"/>
                  </a:cubicBezTo>
                  <a:lnTo>
                    <a:pt x="775" y="381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3"/>
            <p:cNvSpPr/>
            <p:nvPr/>
          </p:nvSpPr>
          <p:spPr>
            <a:xfrm>
              <a:off x="1881275" y="825325"/>
              <a:ext cx="19400" cy="32900"/>
            </a:xfrm>
            <a:custGeom>
              <a:avLst/>
              <a:gdLst/>
              <a:ahLst/>
              <a:cxnLst/>
              <a:rect l="l" t="t" r="r" b="b"/>
              <a:pathLst>
                <a:path w="776" h="1316" extrusionOk="0">
                  <a:moveTo>
                    <a:pt x="394" y="0"/>
                  </a:moveTo>
                  <a:cubicBezTo>
                    <a:pt x="178" y="0"/>
                    <a:pt x="1" y="182"/>
                    <a:pt x="1" y="377"/>
                  </a:cubicBezTo>
                  <a:lnTo>
                    <a:pt x="1" y="917"/>
                  </a:lnTo>
                  <a:cubicBezTo>
                    <a:pt x="1" y="1134"/>
                    <a:pt x="178" y="1315"/>
                    <a:pt x="394" y="1315"/>
                  </a:cubicBezTo>
                  <a:cubicBezTo>
                    <a:pt x="611" y="1315"/>
                    <a:pt x="775" y="1134"/>
                    <a:pt x="775" y="917"/>
                  </a:cubicBezTo>
                  <a:lnTo>
                    <a:pt x="775" y="377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3"/>
            <p:cNvSpPr/>
            <p:nvPr/>
          </p:nvSpPr>
          <p:spPr>
            <a:xfrm>
              <a:off x="1964675" y="984175"/>
              <a:ext cx="140075" cy="122775"/>
            </a:xfrm>
            <a:custGeom>
              <a:avLst/>
              <a:gdLst/>
              <a:ahLst/>
              <a:cxnLst/>
              <a:rect l="l" t="t" r="r" b="b"/>
              <a:pathLst>
                <a:path w="5603" h="4911" extrusionOk="0">
                  <a:moveTo>
                    <a:pt x="4357" y="0"/>
                  </a:moveTo>
                  <a:cubicBezTo>
                    <a:pt x="3621" y="0"/>
                    <a:pt x="2707" y="91"/>
                    <a:pt x="1982" y="443"/>
                  </a:cubicBezTo>
                  <a:cubicBezTo>
                    <a:pt x="576" y="1144"/>
                    <a:pt x="0" y="3130"/>
                    <a:pt x="866" y="4298"/>
                  </a:cubicBezTo>
                  <a:cubicBezTo>
                    <a:pt x="883" y="4319"/>
                    <a:pt x="900" y="4337"/>
                    <a:pt x="918" y="4354"/>
                  </a:cubicBezTo>
                  <a:cubicBezTo>
                    <a:pt x="1336" y="4731"/>
                    <a:pt x="1896" y="4911"/>
                    <a:pt x="2473" y="4911"/>
                  </a:cubicBezTo>
                  <a:cubicBezTo>
                    <a:pt x="3385" y="4911"/>
                    <a:pt x="4340" y="4461"/>
                    <a:pt x="4846" y="3632"/>
                  </a:cubicBezTo>
                  <a:cubicBezTo>
                    <a:pt x="5603" y="2442"/>
                    <a:pt x="5603" y="603"/>
                    <a:pt x="5603" y="136"/>
                  </a:cubicBezTo>
                  <a:lnTo>
                    <a:pt x="5603" y="80"/>
                  </a:lnTo>
                  <a:lnTo>
                    <a:pt x="5551" y="80"/>
                  </a:lnTo>
                  <a:cubicBezTo>
                    <a:pt x="5352" y="50"/>
                    <a:pt x="4903" y="0"/>
                    <a:pt x="435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3"/>
            <p:cNvSpPr/>
            <p:nvPr/>
          </p:nvSpPr>
          <p:spPr>
            <a:xfrm>
              <a:off x="2016900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2000" y="0"/>
                  </a:moveTo>
                  <a:cubicBezTo>
                    <a:pt x="1822" y="0"/>
                    <a:pt x="1641" y="17"/>
                    <a:pt x="1481" y="35"/>
                  </a:cubicBezTo>
                  <a:cubicBezTo>
                    <a:pt x="940" y="74"/>
                    <a:pt x="486" y="182"/>
                    <a:pt x="126" y="359"/>
                  </a:cubicBezTo>
                  <a:cubicBezTo>
                    <a:pt x="36" y="415"/>
                    <a:pt x="1" y="524"/>
                    <a:pt x="36" y="614"/>
                  </a:cubicBezTo>
                  <a:cubicBezTo>
                    <a:pt x="75" y="666"/>
                    <a:pt x="126" y="701"/>
                    <a:pt x="200" y="701"/>
                  </a:cubicBezTo>
                  <a:lnTo>
                    <a:pt x="217" y="701"/>
                  </a:lnTo>
                  <a:cubicBezTo>
                    <a:pt x="235" y="701"/>
                    <a:pt x="252" y="701"/>
                    <a:pt x="291" y="684"/>
                  </a:cubicBezTo>
                  <a:cubicBezTo>
                    <a:pt x="615" y="541"/>
                    <a:pt x="1009" y="433"/>
                    <a:pt x="1498" y="398"/>
                  </a:cubicBezTo>
                  <a:cubicBezTo>
                    <a:pt x="1658" y="377"/>
                    <a:pt x="1822" y="377"/>
                    <a:pt x="2000" y="377"/>
                  </a:cubicBezTo>
                  <a:lnTo>
                    <a:pt x="2091" y="377"/>
                  </a:lnTo>
                  <a:cubicBezTo>
                    <a:pt x="2199" y="377"/>
                    <a:pt x="2290" y="290"/>
                    <a:pt x="2290" y="199"/>
                  </a:cubicBezTo>
                  <a:cubicBezTo>
                    <a:pt x="2290" y="91"/>
                    <a:pt x="2199" y="17"/>
                    <a:pt x="2108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3"/>
            <p:cNvSpPr/>
            <p:nvPr/>
          </p:nvSpPr>
          <p:spPr>
            <a:xfrm>
              <a:off x="1806425" y="984175"/>
              <a:ext cx="140650" cy="122775"/>
            </a:xfrm>
            <a:custGeom>
              <a:avLst/>
              <a:gdLst/>
              <a:ahLst/>
              <a:cxnLst/>
              <a:rect l="l" t="t" r="r" b="b"/>
              <a:pathLst>
                <a:path w="5626" h="4911" extrusionOk="0">
                  <a:moveTo>
                    <a:pt x="1252" y="0"/>
                  </a:moveTo>
                  <a:cubicBezTo>
                    <a:pt x="705" y="0"/>
                    <a:pt x="256" y="50"/>
                    <a:pt x="57" y="80"/>
                  </a:cubicBezTo>
                  <a:lnTo>
                    <a:pt x="18" y="80"/>
                  </a:lnTo>
                  <a:lnTo>
                    <a:pt x="18" y="136"/>
                  </a:lnTo>
                  <a:cubicBezTo>
                    <a:pt x="1" y="603"/>
                    <a:pt x="1" y="2442"/>
                    <a:pt x="758" y="3632"/>
                  </a:cubicBezTo>
                  <a:cubicBezTo>
                    <a:pt x="1267" y="4461"/>
                    <a:pt x="2221" y="4911"/>
                    <a:pt x="3137" y="4911"/>
                  </a:cubicBezTo>
                  <a:cubicBezTo>
                    <a:pt x="3716" y="4911"/>
                    <a:pt x="4281" y="4731"/>
                    <a:pt x="4708" y="4354"/>
                  </a:cubicBezTo>
                  <a:cubicBezTo>
                    <a:pt x="4708" y="4337"/>
                    <a:pt x="4743" y="4319"/>
                    <a:pt x="4743" y="4298"/>
                  </a:cubicBezTo>
                  <a:cubicBezTo>
                    <a:pt x="5625" y="3130"/>
                    <a:pt x="5050" y="1144"/>
                    <a:pt x="3626" y="443"/>
                  </a:cubicBezTo>
                  <a:cubicBezTo>
                    <a:pt x="2902" y="91"/>
                    <a:pt x="1988" y="0"/>
                    <a:pt x="125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3"/>
            <p:cNvSpPr/>
            <p:nvPr/>
          </p:nvSpPr>
          <p:spPr>
            <a:xfrm>
              <a:off x="1837575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178" y="0"/>
                  </a:moveTo>
                  <a:cubicBezTo>
                    <a:pt x="70" y="17"/>
                    <a:pt x="1" y="91"/>
                    <a:pt x="1" y="199"/>
                  </a:cubicBezTo>
                  <a:cubicBezTo>
                    <a:pt x="1" y="290"/>
                    <a:pt x="70" y="377"/>
                    <a:pt x="178" y="377"/>
                  </a:cubicBezTo>
                  <a:lnTo>
                    <a:pt x="269" y="377"/>
                  </a:lnTo>
                  <a:cubicBezTo>
                    <a:pt x="451" y="377"/>
                    <a:pt x="611" y="377"/>
                    <a:pt x="775" y="398"/>
                  </a:cubicBezTo>
                  <a:cubicBezTo>
                    <a:pt x="1260" y="433"/>
                    <a:pt x="1675" y="541"/>
                    <a:pt x="2000" y="684"/>
                  </a:cubicBezTo>
                  <a:cubicBezTo>
                    <a:pt x="2017" y="701"/>
                    <a:pt x="2034" y="701"/>
                    <a:pt x="2073" y="701"/>
                  </a:cubicBezTo>
                  <a:cubicBezTo>
                    <a:pt x="2142" y="701"/>
                    <a:pt x="2216" y="666"/>
                    <a:pt x="2233" y="614"/>
                  </a:cubicBezTo>
                  <a:cubicBezTo>
                    <a:pt x="2289" y="524"/>
                    <a:pt x="2251" y="415"/>
                    <a:pt x="2164" y="359"/>
                  </a:cubicBezTo>
                  <a:cubicBezTo>
                    <a:pt x="1783" y="182"/>
                    <a:pt x="1333" y="74"/>
                    <a:pt x="810" y="35"/>
                  </a:cubicBezTo>
                  <a:cubicBezTo>
                    <a:pt x="628" y="17"/>
                    <a:pt x="451" y="0"/>
                    <a:pt x="269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3"/>
            <p:cNvSpPr/>
            <p:nvPr/>
          </p:nvSpPr>
          <p:spPr>
            <a:xfrm>
              <a:off x="22147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3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3"/>
            <p:cNvSpPr/>
            <p:nvPr/>
          </p:nvSpPr>
          <p:spPr>
            <a:xfrm>
              <a:off x="2229125" y="555375"/>
              <a:ext cx="128075" cy="105950"/>
            </a:xfrm>
            <a:custGeom>
              <a:avLst/>
              <a:gdLst/>
              <a:ahLst/>
              <a:cxnLst/>
              <a:rect l="l" t="t" r="r" b="b"/>
              <a:pathLst>
                <a:path w="5123" h="4238" extrusionOk="0">
                  <a:moveTo>
                    <a:pt x="3719" y="1"/>
                  </a:moveTo>
                  <a:cubicBezTo>
                    <a:pt x="3459" y="1"/>
                    <a:pt x="3199" y="82"/>
                    <a:pt x="2977" y="250"/>
                  </a:cubicBezTo>
                  <a:lnTo>
                    <a:pt x="649" y="2020"/>
                  </a:lnTo>
                  <a:cubicBezTo>
                    <a:pt x="109" y="2435"/>
                    <a:pt x="0" y="3210"/>
                    <a:pt x="416" y="3751"/>
                  </a:cubicBezTo>
                  <a:cubicBezTo>
                    <a:pt x="660" y="4069"/>
                    <a:pt x="1029" y="4237"/>
                    <a:pt x="1401" y="4237"/>
                  </a:cubicBezTo>
                  <a:cubicBezTo>
                    <a:pt x="1662" y="4237"/>
                    <a:pt x="1924" y="4155"/>
                    <a:pt x="2146" y="3984"/>
                  </a:cubicBezTo>
                  <a:lnTo>
                    <a:pt x="4474" y="2219"/>
                  </a:lnTo>
                  <a:cubicBezTo>
                    <a:pt x="5015" y="1804"/>
                    <a:pt x="5123" y="1029"/>
                    <a:pt x="4707" y="488"/>
                  </a:cubicBezTo>
                  <a:cubicBezTo>
                    <a:pt x="4462" y="169"/>
                    <a:pt x="4092" y="1"/>
                    <a:pt x="37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3"/>
            <p:cNvSpPr/>
            <p:nvPr/>
          </p:nvSpPr>
          <p:spPr>
            <a:xfrm>
              <a:off x="2242650" y="626075"/>
              <a:ext cx="135750" cy="63650"/>
            </a:xfrm>
            <a:custGeom>
              <a:avLst/>
              <a:gdLst/>
              <a:ahLst/>
              <a:cxnLst/>
              <a:rect l="l" t="t" r="r" b="b"/>
              <a:pathLst>
                <a:path w="5430" h="2546" extrusionOk="0">
                  <a:moveTo>
                    <a:pt x="4181" y="1"/>
                  </a:moveTo>
                  <a:cubicBezTo>
                    <a:pt x="4170" y="1"/>
                    <a:pt x="4160" y="1"/>
                    <a:pt x="4149" y="1"/>
                  </a:cubicBezTo>
                  <a:lnTo>
                    <a:pt x="1229" y="75"/>
                  </a:lnTo>
                  <a:cubicBezTo>
                    <a:pt x="541" y="92"/>
                    <a:pt x="0" y="650"/>
                    <a:pt x="22" y="1338"/>
                  </a:cubicBezTo>
                  <a:cubicBezTo>
                    <a:pt x="39" y="2011"/>
                    <a:pt x="597" y="2545"/>
                    <a:pt x="1266" y="2545"/>
                  </a:cubicBezTo>
                  <a:cubicBezTo>
                    <a:pt x="1277" y="2545"/>
                    <a:pt x="1287" y="2545"/>
                    <a:pt x="1298" y="2545"/>
                  </a:cubicBezTo>
                  <a:lnTo>
                    <a:pt x="4218" y="2471"/>
                  </a:lnTo>
                  <a:cubicBezTo>
                    <a:pt x="4906" y="2454"/>
                    <a:pt x="5430" y="1896"/>
                    <a:pt x="5430" y="1208"/>
                  </a:cubicBezTo>
                  <a:cubicBezTo>
                    <a:pt x="5408" y="535"/>
                    <a:pt x="4851" y="1"/>
                    <a:pt x="4181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3"/>
            <p:cNvSpPr/>
            <p:nvPr/>
          </p:nvSpPr>
          <p:spPr>
            <a:xfrm>
              <a:off x="2230525" y="656550"/>
              <a:ext cx="130250" cy="103625"/>
            </a:xfrm>
            <a:custGeom>
              <a:avLst/>
              <a:gdLst/>
              <a:ahLst/>
              <a:cxnLst/>
              <a:rect l="l" t="t" r="r" b="b"/>
              <a:pathLst>
                <a:path w="5210" h="4145" extrusionOk="0">
                  <a:moveTo>
                    <a:pt x="1400" y="1"/>
                  </a:moveTo>
                  <a:cubicBezTo>
                    <a:pt x="1009" y="1"/>
                    <a:pt x="622" y="187"/>
                    <a:pt x="377" y="530"/>
                  </a:cubicBezTo>
                  <a:cubicBezTo>
                    <a:pt x="1" y="1110"/>
                    <a:pt x="143" y="1867"/>
                    <a:pt x="701" y="2260"/>
                  </a:cubicBezTo>
                  <a:lnTo>
                    <a:pt x="3103" y="3922"/>
                  </a:lnTo>
                  <a:cubicBezTo>
                    <a:pt x="3317" y="4073"/>
                    <a:pt x="3563" y="4145"/>
                    <a:pt x="3807" y="4145"/>
                  </a:cubicBezTo>
                  <a:cubicBezTo>
                    <a:pt x="4199" y="4145"/>
                    <a:pt x="4588" y="3959"/>
                    <a:pt x="4833" y="3615"/>
                  </a:cubicBezTo>
                  <a:cubicBezTo>
                    <a:pt x="5210" y="3039"/>
                    <a:pt x="5067" y="2282"/>
                    <a:pt x="4509" y="1884"/>
                  </a:cubicBezTo>
                  <a:lnTo>
                    <a:pt x="2108" y="227"/>
                  </a:lnTo>
                  <a:cubicBezTo>
                    <a:pt x="1893" y="74"/>
                    <a:pt x="1645" y="1"/>
                    <a:pt x="1400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3"/>
            <p:cNvSpPr/>
            <p:nvPr/>
          </p:nvSpPr>
          <p:spPr>
            <a:xfrm>
              <a:off x="2207050" y="674925"/>
              <a:ext cx="93800" cy="130625"/>
            </a:xfrm>
            <a:custGeom>
              <a:avLst/>
              <a:gdLst/>
              <a:ahLst/>
              <a:cxnLst/>
              <a:rect l="l" t="t" r="r" b="b"/>
              <a:pathLst>
                <a:path w="3752" h="5225" extrusionOk="0">
                  <a:moveTo>
                    <a:pt x="1383" y="1"/>
                  </a:moveTo>
                  <a:cubicBezTo>
                    <a:pt x="1248" y="1"/>
                    <a:pt x="1110" y="22"/>
                    <a:pt x="974" y="67"/>
                  </a:cubicBezTo>
                  <a:cubicBezTo>
                    <a:pt x="325" y="301"/>
                    <a:pt x="1" y="1006"/>
                    <a:pt x="217" y="1655"/>
                  </a:cubicBezTo>
                  <a:lnTo>
                    <a:pt x="1191" y="4394"/>
                  </a:lnTo>
                  <a:cubicBezTo>
                    <a:pt x="1374" y="4904"/>
                    <a:pt x="1850" y="5224"/>
                    <a:pt x="2351" y="5224"/>
                  </a:cubicBezTo>
                  <a:cubicBezTo>
                    <a:pt x="2488" y="5224"/>
                    <a:pt x="2626" y="5201"/>
                    <a:pt x="2761" y="5151"/>
                  </a:cubicBezTo>
                  <a:cubicBezTo>
                    <a:pt x="3410" y="4935"/>
                    <a:pt x="3752" y="4229"/>
                    <a:pt x="3518" y="3580"/>
                  </a:cubicBezTo>
                  <a:lnTo>
                    <a:pt x="2562" y="825"/>
                  </a:lnTo>
                  <a:cubicBezTo>
                    <a:pt x="2377" y="311"/>
                    <a:pt x="1897" y="1"/>
                    <a:pt x="138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3"/>
            <p:cNvSpPr/>
            <p:nvPr/>
          </p:nvSpPr>
          <p:spPr>
            <a:xfrm>
              <a:off x="2156125" y="675675"/>
              <a:ext cx="90225" cy="131675"/>
            </a:xfrm>
            <a:custGeom>
              <a:avLst/>
              <a:gdLst/>
              <a:ahLst/>
              <a:cxnLst/>
              <a:rect l="l" t="t" r="r" b="b"/>
              <a:pathLst>
                <a:path w="3609" h="5267" extrusionOk="0">
                  <a:moveTo>
                    <a:pt x="2217" y="0"/>
                  </a:moveTo>
                  <a:cubicBezTo>
                    <a:pt x="1688" y="0"/>
                    <a:pt x="1195" y="342"/>
                    <a:pt x="1047" y="885"/>
                  </a:cubicBezTo>
                  <a:lnTo>
                    <a:pt x="199" y="3680"/>
                  </a:lnTo>
                  <a:cubicBezTo>
                    <a:pt x="0" y="4329"/>
                    <a:pt x="381" y="5030"/>
                    <a:pt x="1030" y="5212"/>
                  </a:cubicBezTo>
                  <a:cubicBezTo>
                    <a:pt x="1153" y="5249"/>
                    <a:pt x="1277" y="5266"/>
                    <a:pt x="1398" y="5266"/>
                  </a:cubicBezTo>
                  <a:cubicBezTo>
                    <a:pt x="1932" y="5266"/>
                    <a:pt x="2416" y="4924"/>
                    <a:pt x="2579" y="4381"/>
                  </a:cubicBezTo>
                  <a:lnTo>
                    <a:pt x="3409" y="1586"/>
                  </a:lnTo>
                  <a:cubicBezTo>
                    <a:pt x="3608" y="937"/>
                    <a:pt x="3228" y="254"/>
                    <a:pt x="2579" y="55"/>
                  </a:cubicBezTo>
                  <a:cubicBezTo>
                    <a:pt x="2459" y="18"/>
                    <a:pt x="2337" y="0"/>
                    <a:pt x="221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3"/>
            <p:cNvSpPr/>
            <p:nvPr/>
          </p:nvSpPr>
          <p:spPr>
            <a:xfrm>
              <a:off x="2093925" y="658600"/>
              <a:ext cx="128075" cy="106075"/>
            </a:xfrm>
            <a:custGeom>
              <a:avLst/>
              <a:gdLst/>
              <a:ahLst/>
              <a:cxnLst/>
              <a:rect l="l" t="t" r="r" b="b"/>
              <a:pathLst>
                <a:path w="5123" h="4243" extrusionOk="0">
                  <a:moveTo>
                    <a:pt x="3722" y="0"/>
                  </a:moveTo>
                  <a:cubicBezTo>
                    <a:pt x="3461" y="0"/>
                    <a:pt x="3199" y="82"/>
                    <a:pt x="2977" y="253"/>
                  </a:cubicBezTo>
                  <a:lnTo>
                    <a:pt x="649" y="2018"/>
                  </a:lnTo>
                  <a:cubicBezTo>
                    <a:pt x="109" y="2434"/>
                    <a:pt x="0" y="3208"/>
                    <a:pt x="416" y="3766"/>
                  </a:cubicBezTo>
                  <a:cubicBezTo>
                    <a:pt x="657" y="4080"/>
                    <a:pt x="1018" y="4242"/>
                    <a:pt x="1385" y="4242"/>
                  </a:cubicBezTo>
                  <a:cubicBezTo>
                    <a:pt x="1651" y="4242"/>
                    <a:pt x="1919" y="4157"/>
                    <a:pt x="2146" y="3983"/>
                  </a:cubicBezTo>
                  <a:lnTo>
                    <a:pt x="4474" y="2217"/>
                  </a:lnTo>
                  <a:cubicBezTo>
                    <a:pt x="5015" y="1802"/>
                    <a:pt x="5123" y="1028"/>
                    <a:pt x="4707" y="487"/>
                  </a:cubicBezTo>
                  <a:cubicBezTo>
                    <a:pt x="4463" y="168"/>
                    <a:pt x="4094" y="0"/>
                    <a:pt x="372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3"/>
            <p:cNvSpPr/>
            <p:nvPr/>
          </p:nvSpPr>
          <p:spPr>
            <a:xfrm>
              <a:off x="2072825" y="630200"/>
              <a:ext cx="135675" cy="63525"/>
            </a:xfrm>
            <a:custGeom>
              <a:avLst/>
              <a:gdLst/>
              <a:ahLst/>
              <a:cxnLst/>
              <a:rect l="l" t="t" r="r" b="b"/>
              <a:pathLst>
                <a:path w="5427" h="2541" extrusionOk="0">
                  <a:moveTo>
                    <a:pt x="4177" y="0"/>
                  </a:moveTo>
                  <a:cubicBezTo>
                    <a:pt x="4167" y="0"/>
                    <a:pt x="4156" y="0"/>
                    <a:pt x="4145" y="0"/>
                  </a:cubicBezTo>
                  <a:lnTo>
                    <a:pt x="1225" y="70"/>
                  </a:lnTo>
                  <a:cubicBezTo>
                    <a:pt x="542" y="91"/>
                    <a:pt x="1" y="649"/>
                    <a:pt x="18" y="1333"/>
                  </a:cubicBezTo>
                  <a:cubicBezTo>
                    <a:pt x="35" y="2006"/>
                    <a:pt x="576" y="2540"/>
                    <a:pt x="1245" y="2540"/>
                  </a:cubicBezTo>
                  <a:cubicBezTo>
                    <a:pt x="1256" y="2540"/>
                    <a:pt x="1266" y="2540"/>
                    <a:pt x="1277" y="2540"/>
                  </a:cubicBezTo>
                  <a:lnTo>
                    <a:pt x="4197" y="2471"/>
                  </a:lnTo>
                  <a:cubicBezTo>
                    <a:pt x="4885" y="2449"/>
                    <a:pt x="5426" y="1891"/>
                    <a:pt x="5409" y="1207"/>
                  </a:cubicBezTo>
                  <a:cubicBezTo>
                    <a:pt x="5387" y="535"/>
                    <a:pt x="4846" y="0"/>
                    <a:pt x="417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3"/>
            <p:cNvSpPr/>
            <p:nvPr/>
          </p:nvSpPr>
          <p:spPr>
            <a:xfrm>
              <a:off x="2090350" y="560000"/>
              <a:ext cx="130675" cy="103325"/>
            </a:xfrm>
            <a:custGeom>
              <a:avLst/>
              <a:gdLst/>
              <a:ahLst/>
              <a:cxnLst/>
              <a:rect l="l" t="t" r="r" b="b"/>
              <a:pathLst>
                <a:path w="5227" h="4133" extrusionOk="0">
                  <a:moveTo>
                    <a:pt x="1419" y="1"/>
                  </a:moveTo>
                  <a:cubicBezTo>
                    <a:pt x="1023" y="1"/>
                    <a:pt x="633" y="189"/>
                    <a:pt x="399" y="537"/>
                  </a:cubicBezTo>
                  <a:cubicBezTo>
                    <a:pt x="1" y="1095"/>
                    <a:pt x="143" y="1870"/>
                    <a:pt x="706" y="2250"/>
                  </a:cubicBezTo>
                  <a:lnTo>
                    <a:pt x="3120" y="3907"/>
                  </a:lnTo>
                  <a:cubicBezTo>
                    <a:pt x="3334" y="4060"/>
                    <a:pt x="3577" y="4132"/>
                    <a:pt x="3818" y="4132"/>
                  </a:cubicBezTo>
                  <a:cubicBezTo>
                    <a:pt x="4205" y="4132"/>
                    <a:pt x="4588" y="3944"/>
                    <a:pt x="4833" y="3600"/>
                  </a:cubicBezTo>
                  <a:cubicBezTo>
                    <a:pt x="5227" y="3042"/>
                    <a:pt x="5084" y="2268"/>
                    <a:pt x="4526" y="1870"/>
                  </a:cubicBezTo>
                  <a:lnTo>
                    <a:pt x="2112" y="213"/>
                  </a:lnTo>
                  <a:cubicBezTo>
                    <a:pt x="1900" y="69"/>
                    <a:pt x="1659" y="1"/>
                    <a:pt x="14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3"/>
            <p:cNvSpPr/>
            <p:nvPr/>
          </p:nvSpPr>
          <p:spPr>
            <a:xfrm>
              <a:off x="2150275" y="514325"/>
              <a:ext cx="94225" cy="130825"/>
            </a:xfrm>
            <a:custGeom>
              <a:avLst/>
              <a:gdLst/>
              <a:ahLst/>
              <a:cxnLst/>
              <a:rect l="l" t="t" r="r" b="b"/>
              <a:pathLst>
                <a:path w="3769" h="5233" extrusionOk="0">
                  <a:moveTo>
                    <a:pt x="1412" y="0"/>
                  </a:moveTo>
                  <a:cubicBezTo>
                    <a:pt x="1273" y="0"/>
                    <a:pt x="1131" y="24"/>
                    <a:pt x="991" y="75"/>
                  </a:cubicBezTo>
                  <a:cubicBezTo>
                    <a:pt x="342" y="292"/>
                    <a:pt x="0" y="1010"/>
                    <a:pt x="234" y="1642"/>
                  </a:cubicBezTo>
                  <a:lnTo>
                    <a:pt x="1207" y="4402"/>
                  </a:lnTo>
                  <a:cubicBezTo>
                    <a:pt x="1378" y="4912"/>
                    <a:pt x="1850" y="5232"/>
                    <a:pt x="2360" y="5232"/>
                  </a:cubicBezTo>
                  <a:cubicBezTo>
                    <a:pt x="2498" y="5232"/>
                    <a:pt x="2639" y="5209"/>
                    <a:pt x="2778" y="5159"/>
                  </a:cubicBezTo>
                  <a:cubicBezTo>
                    <a:pt x="3427" y="4943"/>
                    <a:pt x="3769" y="4220"/>
                    <a:pt x="3535" y="3588"/>
                  </a:cubicBezTo>
                  <a:lnTo>
                    <a:pt x="2562" y="833"/>
                  </a:lnTo>
                  <a:cubicBezTo>
                    <a:pt x="2392" y="323"/>
                    <a:pt x="1921" y="0"/>
                    <a:pt x="141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2166925" y="607300"/>
              <a:ext cx="117275" cy="105200"/>
            </a:xfrm>
            <a:custGeom>
              <a:avLst/>
              <a:gdLst/>
              <a:ahLst/>
              <a:cxnLst/>
              <a:rect l="l" t="t" r="r" b="b"/>
              <a:pathLst>
                <a:path w="4691" h="4208" extrusionOk="0">
                  <a:moveTo>
                    <a:pt x="2364" y="1"/>
                  </a:moveTo>
                  <a:cubicBezTo>
                    <a:pt x="1451" y="1"/>
                    <a:pt x="614" y="591"/>
                    <a:pt x="347" y="1509"/>
                  </a:cubicBezTo>
                  <a:cubicBezTo>
                    <a:pt x="1" y="2608"/>
                    <a:pt x="632" y="3780"/>
                    <a:pt x="1753" y="4122"/>
                  </a:cubicBezTo>
                  <a:cubicBezTo>
                    <a:pt x="1952" y="4180"/>
                    <a:pt x="2152" y="4208"/>
                    <a:pt x="2349" y="4208"/>
                  </a:cubicBezTo>
                  <a:cubicBezTo>
                    <a:pt x="3255" y="4208"/>
                    <a:pt x="4085" y="3623"/>
                    <a:pt x="4366" y="2716"/>
                  </a:cubicBezTo>
                  <a:cubicBezTo>
                    <a:pt x="4690" y="1600"/>
                    <a:pt x="4059" y="428"/>
                    <a:pt x="2960" y="86"/>
                  </a:cubicBezTo>
                  <a:cubicBezTo>
                    <a:pt x="2761" y="28"/>
                    <a:pt x="2561" y="1"/>
                    <a:pt x="2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3"/>
            <p:cNvSpPr/>
            <p:nvPr/>
          </p:nvSpPr>
          <p:spPr>
            <a:xfrm>
              <a:off x="2227825" y="817125"/>
              <a:ext cx="231700" cy="176500"/>
            </a:xfrm>
            <a:custGeom>
              <a:avLst/>
              <a:gdLst/>
              <a:ahLst/>
              <a:cxnLst/>
              <a:rect l="l" t="t" r="r" b="b"/>
              <a:pathLst>
                <a:path w="9268" h="7060" extrusionOk="0">
                  <a:moveTo>
                    <a:pt x="7780" y="0"/>
                  </a:moveTo>
                  <a:cubicBezTo>
                    <a:pt x="6547" y="0"/>
                    <a:pt x="4745" y="205"/>
                    <a:pt x="2903" y="1137"/>
                  </a:cubicBezTo>
                  <a:cubicBezTo>
                    <a:pt x="0" y="2600"/>
                    <a:pt x="1424" y="5053"/>
                    <a:pt x="1805" y="5611"/>
                  </a:cubicBezTo>
                  <a:cubicBezTo>
                    <a:pt x="1805" y="5611"/>
                    <a:pt x="1822" y="5645"/>
                    <a:pt x="1839" y="5680"/>
                  </a:cubicBezTo>
                  <a:cubicBezTo>
                    <a:pt x="1874" y="5719"/>
                    <a:pt x="1891" y="5736"/>
                    <a:pt x="1891" y="5736"/>
                  </a:cubicBezTo>
                  <a:cubicBezTo>
                    <a:pt x="2172" y="6076"/>
                    <a:pt x="3099" y="7060"/>
                    <a:pt x="4320" y="7060"/>
                  </a:cubicBezTo>
                  <a:cubicBezTo>
                    <a:pt x="4981" y="7060"/>
                    <a:pt x="5729" y="6771"/>
                    <a:pt x="6507" y="5935"/>
                  </a:cubicBezTo>
                  <a:cubicBezTo>
                    <a:pt x="8653" y="3625"/>
                    <a:pt x="9159" y="960"/>
                    <a:pt x="9246" y="220"/>
                  </a:cubicBezTo>
                  <a:cubicBezTo>
                    <a:pt x="9246" y="220"/>
                    <a:pt x="9268" y="129"/>
                    <a:pt x="9268" y="112"/>
                  </a:cubicBezTo>
                  <a:lnTo>
                    <a:pt x="9177" y="95"/>
                  </a:lnTo>
                  <a:cubicBezTo>
                    <a:pt x="8921" y="57"/>
                    <a:pt x="8430" y="0"/>
                    <a:pt x="778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3"/>
            <p:cNvSpPr/>
            <p:nvPr/>
          </p:nvSpPr>
          <p:spPr>
            <a:xfrm>
              <a:off x="2280500" y="835425"/>
              <a:ext cx="158250" cy="118850"/>
            </a:xfrm>
            <a:custGeom>
              <a:avLst/>
              <a:gdLst/>
              <a:ahLst/>
              <a:cxnLst/>
              <a:rect l="l" t="t" r="r" b="b"/>
              <a:pathLst>
                <a:path w="6330" h="4754" extrusionOk="0">
                  <a:moveTo>
                    <a:pt x="6231" y="0"/>
                  </a:moveTo>
                  <a:cubicBezTo>
                    <a:pt x="6211" y="0"/>
                    <a:pt x="6189" y="4"/>
                    <a:pt x="6166" y="12"/>
                  </a:cubicBezTo>
                  <a:lnTo>
                    <a:pt x="57" y="4606"/>
                  </a:lnTo>
                  <a:cubicBezTo>
                    <a:pt x="22" y="4623"/>
                    <a:pt x="0" y="4680"/>
                    <a:pt x="39" y="4714"/>
                  </a:cubicBezTo>
                  <a:cubicBezTo>
                    <a:pt x="57" y="4753"/>
                    <a:pt x="74" y="4753"/>
                    <a:pt x="109" y="4753"/>
                  </a:cubicBezTo>
                  <a:cubicBezTo>
                    <a:pt x="130" y="4753"/>
                    <a:pt x="147" y="4753"/>
                    <a:pt x="165" y="4732"/>
                  </a:cubicBezTo>
                  <a:lnTo>
                    <a:pt x="6274" y="154"/>
                  </a:lnTo>
                  <a:cubicBezTo>
                    <a:pt x="6313" y="120"/>
                    <a:pt x="6330" y="63"/>
                    <a:pt x="6295" y="29"/>
                  </a:cubicBezTo>
                  <a:cubicBezTo>
                    <a:pt x="6283" y="9"/>
                    <a:pt x="6260" y="0"/>
                    <a:pt x="6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>
              <a:off x="2345400" y="851500"/>
              <a:ext cx="5975" cy="54525"/>
            </a:xfrm>
            <a:custGeom>
              <a:avLst/>
              <a:gdLst/>
              <a:ahLst/>
              <a:cxnLst/>
              <a:rect l="l" t="t" r="r" b="b"/>
              <a:pathLst>
                <a:path w="239" h="2181" extrusionOk="0">
                  <a:moveTo>
                    <a:pt x="165" y="0"/>
                  </a:moveTo>
                  <a:cubicBezTo>
                    <a:pt x="108" y="0"/>
                    <a:pt x="74" y="35"/>
                    <a:pt x="74" y="87"/>
                  </a:cubicBezTo>
                  <a:lnTo>
                    <a:pt x="0" y="2090"/>
                  </a:lnTo>
                  <a:cubicBezTo>
                    <a:pt x="0" y="2142"/>
                    <a:pt x="39" y="2181"/>
                    <a:pt x="91" y="2181"/>
                  </a:cubicBezTo>
                  <a:cubicBezTo>
                    <a:pt x="147" y="2181"/>
                    <a:pt x="182" y="2142"/>
                    <a:pt x="182" y="2090"/>
                  </a:cubicBezTo>
                  <a:lnTo>
                    <a:pt x="238" y="87"/>
                  </a:lnTo>
                  <a:cubicBezTo>
                    <a:pt x="238" y="35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>
              <a:off x="2301275" y="884800"/>
              <a:ext cx="5850" cy="54550"/>
            </a:xfrm>
            <a:custGeom>
              <a:avLst/>
              <a:gdLst/>
              <a:ahLst/>
              <a:cxnLst/>
              <a:rect l="l" t="t" r="r" b="b"/>
              <a:pathLst>
                <a:path w="234" h="2182" extrusionOk="0">
                  <a:moveTo>
                    <a:pt x="143" y="1"/>
                  </a:moveTo>
                  <a:cubicBezTo>
                    <a:pt x="108" y="1"/>
                    <a:pt x="74" y="35"/>
                    <a:pt x="56" y="74"/>
                  </a:cubicBezTo>
                  <a:lnTo>
                    <a:pt x="0" y="2090"/>
                  </a:lnTo>
                  <a:cubicBezTo>
                    <a:pt x="0" y="2129"/>
                    <a:pt x="35" y="2181"/>
                    <a:pt x="91" y="2181"/>
                  </a:cubicBezTo>
                  <a:cubicBezTo>
                    <a:pt x="126" y="2181"/>
                    <a:pt x="164" y="2147"/>
                    <a:pt x="164" y="2090"/>
                  </a:cubicBezTo>
                  <a:lnTo>
                    <a:pt x="234" y="92"/>
                  </a:lnTo>
                  <a:cubicBezTo>
                    <a:pt x="234" y="35"/>
                    <a:pt x="199" y="1"/>
                    <a:pt x="1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>
              <a:off x="2345400" y="901900"/>
              <a:ext cx="53675" cy="16675"/>
            </a:xfrm>
            <a:custGeom>
              <a:avLst/>
              <a:gdLst/>
              <a:ahLst/>
              <a:cxnLst/>
              <a:rect l="l" t="t" r="r" b="b"/>
              <a:pathLst>
                <a:path w="2147" h="667" extrusionOk="0">
                  <a:moveTo>
                    <a:pt x="130" y="0"/>
                  </a:moveTo>
                  <a:cubicBezTo>
                    <a:pt x="74" y="0"/>
                    <a:pt x="39" y="18"/>
                    <a:pt x="22" y="74"/>
                  </a:cubicBezTo>
                  <a:cubicBezTo>
                    <a:pt x="0" y="108"/>
                    <a:pt x="39" y="165"/>
                    <a:pt x="74" y="165"/>
                  </a:cubicBezTo>
                  <a:lnTo>
                    <a:pt x="2021" y="667"/>
                  </a:lnTo>
                  <a:lnTo>
                    <a:pt x="2038" y="667"/>
                  </a:lnTo>
                  <a:cubicBezTo>
                    <a:pt x="2077" y="667"/>
                    <a:pt x="2112" y="649"/>
                    <a:pt x="2129" y="615"/>
                  </a:cubicBezTo>
                  <a:cubicBezTo>
                    <a:pt x="2146" y="558"/>
                    <a:pt x="2112" y="524"/>
                    <a:pt x="2055" y="50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>
              <a:off x="2301275" y="935150"/>
              <a:ext cx="53225" cy="16850"/>
            </a:xfrm>
            <a:custGeom>
              <a:avLst/>
              <a:gdLst/>
              <a:ahLst/>
              <a:cxnLst/>
              <a:rect l="l" t="t" r="r" b="b"/>
              <a:pathLst>
                <a:path w="2129" h="674" extrusionOk="0">
                  <a:moveTo>
                    <a:pt x="85" y="1"/>
                  </a:moveTo>
                  <a:cubicBezTo>
                    <a:pt x="53" y="1"/>
                    <a:pt x="17" y="31"/>
                    <a:pt x="17" y="59"/>
                  </a:cubicBezTo>
                  <a:cubicBezTo>
                    <a:pt x="0" y="115"/>
                    <a:pt x="17" y="150"/>
                    <a:pt x="74" y="167"/>
                  </a:cubicBezTo>
                  <a:lnTo>
                    <a:pt x="2020" y="673"/>
                  </a:lnTo>
                  <a:lnTo>
                    <a:pt x="2038" y="673"/>
                  </a:lnTo>
                  <a:cubicBezTo>
                    <a:pt x="2072" y="673"/>
                    <a:pt x="2111" y="656"/>
                    <a:pt x="2129" y="617"/>
                  </a:cubicBezTo>
                  <a:cubicBezTo>
                    <a:pt x="2129" y="565"/>
                    <a:pt x="2111" y="509"/>
                    <a:pt x="2055" y="509"/>
                  </a:cubicBezTo>
                  <a:lnTo>
                    <a:pt x="108" y="7"/>
                  </a:lnTo>
                  <a:cubicBezTo>
                    <a:pt x="101" y="3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>
              <a:off x="2353500" y="827600"/>
              <a:ext cx="64925" cy="20675"/>
            </a:xfrm>
            <a:custGeom>
              <a:avLst/>
              <a:gdLst/>
              <a:ahLst/>
              <a:cxnLst/>
              <a:rect l="l" t="t" r="r" b="b"/>
              <a:pathLst>
                <a:path w="2597" h="827" extrusionOk="0">
                  <a:moveTo>
                    <a:pt x="1" y="0"/>
                  </a:moveTo>
                  <a:lnTo>
                    <a:pt x="1" y="826"/>
                  </a:lnTo>
                  <a:lnTo>
                    <a:pt x="2597" y="826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3"/>
            <p:cNvSpPr/>
            <p:nvPr/>
          </p:nvSpPr>
          <p:spPr>
            <a:xfrm>
              <a:off x="2057050" y="1151150"/>
              <a:ext cx="156425" cy="104125"/>
            </a:xfrm>
            <a:custGeom>
              <a:avLst/>
              <a:gdLst/>
              <a:ahLst/>
              <a:cxnLst/>
              <a:rect l="l" t="t" r="r" b="b"/>
              <a:pathLst>
                <a:path w="6257" h="4165" extrusionOk="0">
                  <a:moveTo>
                    <a:pt x="2709" y="1"/>
                  </a:moveTo>
                  <a:cubicBezTo>
                    <a:pt x="1395" y="1"/>
                    <a:pt x="390" y="374"/>
                    <a:pt x="69" y="522"/>
                  </a:cubicBezTo>
                  <a:cubicBezTo>
                    <a:pt x="69" y="522"/>
                    <a:pt x="17" y="539"/>
                    <a:pt x="0" y="539"/>
                  </a:cubicBezTo>
                  <a:lnTo>
                    <a:pt x="35" y="613"/>
                  </a:lnTo>
                  <a:cubicBezTo>
                    <a:pt x="216" y="1063"/>
                    <a:pt x="973" y="2668"/>
                    <a:pt x="2704" y="3767"/>
                  </a:cubicBezTo>
                  <a:cubicBezTo>
                    <a:pt x="3153" y="4053"/>
                    <a:pt x="3546" y="4165"/>
                    <a:pt x="3886" y="4165"/>
                  </a:cubicBezTo>
                  <a:cubicBezTo>
                    <a:pt x="4896" y="4165"/>
                    <a:pt x="5435" y="3182"/>
                    <a:pt x="5568" y="2884"/>
                  </a:cubicBezTo>
                  <a:cubicBezTo>
                    <a:pt x="5568" y="2884"/>
                    <a:pt x="5585" y="2867"/>
                    <a:pt x="5585" y="2849"/>
                  </a:cubicBezTo>
                  <a:cubicBezTo>
                    <a:pt x="5607" y="2810"/>
                    <a:pt x="5607" y="2793"/>
                    <a:pt x="5607" y="2793"/>
                  </a:cubicBezTo>
                  <a:cubicBezTo>
                    <a:pt x="5750" y="2378"/>
                    <a:pt x="6256" y="595"/>
                    <a:pt x="4179" y="163"/>
                  </a:cubicBezTo>
                  <a:cubicBezTo>
                    <a:pt x="3662" y="46"/>
                    <a:pt x="3167" y="1"/>
                    <a:pt x="27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3"/>
            <p:cNvSpPr/>
            <p:nvPr/>
          </p:nvSpPr>
          <p:spPr>
            <a:xfrm>
              <a:off x="2072300" y="1169850"/>
              <a:ext cx="119975" cy="51575"/>
            </a:xfrm>
            <a:custGeom>
              <a:avLst/>
              <a:gdLst/>
              <a:ahLst/>
              <a:cxnLst/>
              <a:rect l="l" t="t" r="r" b="b"/>
              <a:pathLst>
                <a:path w="4799" h="2063" extrusionOk="0">
                  <a:moveTo>
                    <a:pt x="99" y="1"/>
                  </a:moveTo>
                  <a:cubicBezTo>
                    <a:pt x="67" y="1"/>
                    <a:pt x="35" y="21"/>
                    <a:pt x="22" y="64"/>
                  </a:cubicBezTo>
                  <a:cubicBezTo>
                    <a:pt x="0" y="98"/>
                    <a:pt x="22" y="155"/>
                    <a:pt x="74" y="172"/>
                  </a:cubicBezTo>
                  <a:lnTo>
                    <a:pt x="4673" y="2062"/>
                  </a:lnTo>
                  <a:lnTo>
                    <a:pt x="4707" y="2062"/>
                  </a:lnTo>
                  <a:cubicBezTo>
                    <a:pt x="4742" y="2062"/>
                    <a:pt x="4781" y="2045"/>
                    <a:pt x="4781" y="2011"/>
                  </a:cubicBezTo>
                  <a:cubicBezTo>
                    <a:pt x="4798" y="1976"/>
                    <a:pt x="4781" y="1920"/>
                    <a:pt x="4742" y="1902"/>
                  </a:cubicBezTo>
                  <a:lnTo>
                    <a:pt x="130" y="7"/>
                  </a:lnTo>
                  <a:cubicBezTo>
                    <a:pt x="120" y="3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3"/>
            <p:cNvSpPr/>
            <p:nvPr/>
          </p:nvSpPr>
          <p:spPr>
            <a:xfrm>
              <a:off x="2110150" y="1197375"/>
              <a:ext cx="33875" cy="20050"/>
            </a:xfrm>
            <a:custGeom>
              <a:avLst/>
              <a:gdLst/>
              <a:ahLst/>
              <a:cxnLst/>
              <a:rect l="l" t="t" r="r" b="b"/>
              <a:pathLst>
                <a:path w="1355" h="802" extrusionOk="0">
                  <a:moveTo>
                    <a:pt x="1243" y="1"/>
                  </a:moveTo>
                  <a:cubicBezTo>
                    <a:pt x="1232" y="1"/>
                    <a:pt x="1221" y="4"/>
                    <a:pt x="1212" y="10"/>
                  </a:cubicBezTo>
                  <a:lnTo>
                    <a:pt x="57" y="637"/>
                  </a:lnTo>
                  <a:cubicBezTo>
                    <a:pt x="22" y="659"/>
                    <a:pt x="0" y="711"/>
                    <a:pt x="39" y="767"/>
                  </a:cubicBezTo>
                  <a:cubicBezTo>
                    <a:pt x="39" y="784"/>
                    <a:pt x="74" y="801"/>
                    <a:pt x="108" y="801"/>
                  </a:cubicBezTo>
                  <a:lnTo>
                    <a:pt x="147" y="801"/>
                  </a:lnTo>
                  <a:lnTo>
                    <a:pt x="1281" y="152"/>
                  </a:lnTo>
                  <a:cubicBezTo>
                    <a:pt x="1337" y="135"/>
                    <a:pt x="1354" y="79"/>
                    <a:pt x="1320" y="44"/>
                  </a:cubicBezTo>
                  <a:cubicBezTo>
                    <a:pt x="1304" y="19"/>
                    <a:pt x="1273" y="1"/>
                    <a:pt x="12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>
              <a:off x="2143575" y="1210900"/>
              <a:ext cx="33775" cy="20475"/>
            </a:xfrm>
            <a:custGeom>
              <a:avLst/>
              <a:gdLst/>
              <a:ahLst/>
              <a:cxnLst/>
              <a:rect l="l" t="t" r="r" b="b"/>
              <a:pathLst>
                <a:path w="1351" h="819" extrusionOk="0">
                  <a:moveTo>
                    <a:pt x="1240" y="1"/>
                  </a:moveTo>
                  <a:cubicBezTo>
                    <a:pt x="1228" y="1"/>
                    <a:pt x="1217" y="3"/>
                    <a:pt x="1207" y="9"/>
                  </a:cubicBezTo>
                  <a:lnTo>
                    <a:pt x="52" y="658"/>
                  </a:lnTo>
                  <a:cubicBezTo>
                    <a:pt x="17" y="676"/>
                    <a:pt x="0" y="728"/>
                    <a:pt x="35" y="767"/>
                  </a:cubicBezTo>
                  <a:cubicBezTo>
                    <a:pt x="35" y="801"/>
                    <a:pt x="69" y="818"/>
                    <a:pt x="108" y="818"/>
                  </a:cubicBezTo>
                  <a:cubicBezTo>
                    <a:pt x="126" y="818"/>
                    <a:pt x="126" y="801"/>
                    <a:pt x="143" y="801"/>
                  </a:cubicBezTo>
                  <a:lnTo>
                    <a:pt x="1281" y="170"/>
                  </a:lnTo>
                  <a:cubicBezTo>
                    <a:pt x="1333" y="152"/>
                    <a:pt x="1350" y="96"/>
                    <a:pt x="1315" y="44"/>
                  </a:cubicBezTo>
                  <a:cubicBezTo>
                    <a:pt x="1303" y="19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>
              <a:off x="2130050" y="1165850"/>
              <a:ext cx="13975" cy="35775"/>
            </a:xfrm>
            <a:custGeom>
              <a:avLst/>
              <a:gdLst/>
              <a:ahLst/>
              <a:cxnLst/>
              <a:rect l="l" t="t" r="r" b="b"/>
              <a:pathLst>
                <a:path w="559" h="1431" extrusionOk="0">
                  <a:moveTo>
                    <a:pt x="100" y="1"/>
                  </a:moveTo>
                  <a:cubicBezTo>
                    <a:pt x="90" y="1"/>
                    <a:pt x="79" y="3"/>
                    <a:pt x="70" y="7"/>
                  </a:cubicBezTo>
                  <a:cubicBezTo>
                    <a:pt x="18" y="7"/>
                    <a:pt x="0" y="59"/>
                    <a:pt x="0" y="115"/>
                  </a:cubicBezTo>
                  <a:lnTo>
                    <a:pt x="377" y="1357"/>
                  </a:lnTo>
                  <a:cubicBezTo>
                    <a:pt x="377" y="1396"/>
                    <a:pt x="416" y="1431"/>
                    <a:pt x="450" y="1431"/>
                  </a:cubicBezTo>
                  <a:cubicBezTo>
                    <a:pt x="468" y="1431"/>
                    <a:pt x="468" y="1413"/>
                    <a:pt x="485" y="1413"/>
                  </a:cubicBezTo>
                  <a:cubicBezTo>
                    <a:pt x="524" y="1413"/>
                    <a:pt x="558" y="1357"/>
                    <a:pt x="541" y="1305"/>
                  </a:cubicBezTo>
                  <a:lnTo>
                    <a:pt x="178" y="59"/>
                  </a:lnTo>
                  <a:cubicBezTo>
                    <a:pt x="165" y="20"/>
                    <a:pt x="132" y="1"/>
                    <a:pt x="10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3"/>
            <p:cNvSpPr/>
            <p:nvPr/>
          </p:nvSpPr>
          <p:spPr>
            <a:xfrm>
              <a:off x="2163350" y="1179425"/>
              <a:ext cx="14000" cy="35725"/>
            </a:xfrm>
            <a:custGeom>
              <a:avLst/>
              <a:gdLst/>
              <a:ahLst/>
              <a:cxnLst/>
              <a:rect l="l" t="t" r="r" b="b"/>
              <a:pathLst>
                <a:path w="560" h="1429" extrusionOk="0">
                  <a:moveTo>
                    <a:pt x="95" y="1"/>
                  </a:moveTo>
                  <a:cubicBezTo>
                    <a:pt x="88" y="1"/>
                    <a:pt x="81" y="2"/>
                    <a:pt x="74" y="5"/>
                  </a:cubicBezTo>
                  <a:cubicBezTo>
                    <a:pt x="18" y="22"/>
                    <a:pt x="1" y="57"/>
                    <a:pt x="1" y="113"/>
                  </a:cubicBezTo>
                  <a:lnTo>
                    <a:pt x="382" y="1377"/>
                  </a:lnTo>
                  <a:cubicBezTo>
                    <a:pt x="382" y="1411"/>
                    <a:pt x="416" y="1429"/>
                    <a:pt x="451" y="1429"/>
                  </a:cubicBezTo>
                  <a:lnTo>
                    <a:pt x="490" y="1429"/>
                  </a:lnTo>
                  <a:cubicBezTo>
                    <a:pt x="524" y="1411"/>
                    <a:pt x="559" y="1355"/>
                    <a:pt x="542" y="1320"/>
                  </a:cubicBezTo>
                  <a:lnTo>
                    <a:pt x="183" y="57"/>
                  </a:lnTo>
                  <a:cubicBezTo>
                    <a:pt x="168" y="29"/>
                    <a:pt x="128" y="1"/>
                    <a:pt x="9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3"/>
            <p:cNvSpPr/>
            <p:nvPr/>
          </p:nvSpPr>
          <p:spPr>
            <a:xfrm>
              <a:off x="2076400" y="1181800"/>
              <a:ext cx="30200" cy="35625"/>
            </a:xfrm>
            <a:custGeom>
              <a:avLst/>
              <a:gdLst/>
              <a:ahLst/>
              <a:cxnLst/>
              <a:rect l="l" t="t" r="r" b="b"/>
              <a:pathLst>
                <a:path w="1208" h="1425" extrusionOk="0">
                  <a:moveTo>
                    <a:pt x="234" y="1"/>
                  </a:moveTo>
                  <a:cubicBezTo>
                    <a:pt x="199" y="1"/>
                    <a:pt x="161" y="18"/>
                    <a:pt x="126" y="36"/>
                  </a:cubicBezTo>
                  <a:cubicBezTo>
                    <a:pt x="35" y="92"/>
                    <a:pt x="0" y="217"/>
                    <a:pt x="52" y="308"/>
                  </a:cubicBezTo>
                  <a:cubicBezTo>
                    <a:pt x="269" y="685"/>
                    <a:pt x="541" y="1044"/>
                    <a:pt x="831" y="1368"/>
                  </a:cubicBezTo>
                  <a:cubicBezTo>
                    <a:pt x="883" y="1407"/>
                    <a:pt x="939" y="1424"/>
                    <a:pt x="991" y="1424"/>
                  </a:cubicBezTo>
                  <a:cubicBezTo>
                    <a:pt x="1026" y="1424"/>
                    <a:pt x="1082" y="1407"/>
                    <a:pt x="1117" y="1368"/>
                  </a:cubicBezTo>
                  <a:cubicBezTo>
                    <a:pt x="1156" y="1351"/>
                    <a:pt x="1173" y="1334"/>
                    <a:pt x="1173" y="1299"/>
                  </a:cubicBezTo>
                  <a:cubicBezTo>
                    <a:pt x="1208" y="1225"/>
                    <a:pt x="1190" y="1134"/>
                    <a:pt x="1134" y="1083"/>
                  </a:cubicBezTo>
                  <a:cubicBezTo>
                    <a:pt x="848" y="793"/>
                    <a:pt x="615" y="451"/>
                    <a:pt x="416" y="109"/>
                  </a:cubicBezTo>
                  <a:cubicBezTo>
                    <a:pt x="360" y="36"/>
                    <a:pt x="308" y="1"/>
                    <a:pt x="234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3"/>
            <p:cNvSpPr/>
            <p:nvPr/>
          </p:nvSpPr>
          <p:spPr>
            <a:xfrm>
              <a:off x="16712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3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3"/>
            <p:cNvSpPr/>
            <p:nvPr/>
          </p:nvSpPr>
          <p:spPr>
            <a:xfrm>
              <a:off x="1684750" y="668550"/>
              <a:ext cx="98225" cy="81450"/>
            </a:xfrm>
            <a:custGeom>
              <a:avLst/>
              <a:gdLst/>
              <a:ahLst/>
              <a:cxnLst/>
              <a:rect l="l" t="t" r="r" b="b"/>
              <a:pathLst>
                <a:path w="3929" h="3258" extrusionOk="0">
                  <a:moveTo>
                    <a:pt x="2859" y="1"/>
                  </a:moveTo>
                  <a:cubicBezTo>
                    <a:pt x="2660" y="1"/>
                    <a:pt x="2459" y="64"/>
                    <a:pt x="2289" y="197"/>
                  </a:cubicBezTo>
                  <a:lnTo>
                    <a:pt x="507" y="1564"/>
                  </a:lnTo>
                  <a:cubicBezTo>
                    <a:pt x="91" y="1871"/>
                    <a:pt x="1" y="2468"/>
                    <a:pt x="325" y="2884"/>
                  </a:cubicBezTo>
                  <a:cubicBezTo>
                    <a:pt x="506" y="3126"/>
                    <a:pt x="795" y="3257"/>
                    <a:pt x="1085" y="3257"/>
                  </a:cubicBezTo>
                  <a:cubicBezTo>
                    <a:pt x="1287" y="3257"/>
                    <a:pt x="1489" y="3194"/>
                    <a:pt x="1658" y="3061"/>
                  </a:cubicBezTo>
                  <a:lnTo>
                    <a:pt x="3444" y="1711"/>
                  </a:lnTo>
                  <a:cubicBezTo>
                    <a:pt x="3860" y="1387"/>
                    <a:pt x="3929" y="790"/>
                    <a:pt x="3604" y="374"/>
                  </a:cubicBezTo>
                  <a:cubicBezTo>
                    <a:pt x="3426" y="132"/>
                    <a:pt x="3145" y="1"/>
                    <a:pt x="28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3"/>
            <p:cNvSpPr/>
            <p:nvPr/>
          </p:nvSpPr>
          <p:spPr>
            <a:xfrm>
              <a:off x="1695125" y="72297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21" y="1"/>
                  </a:moveTo>
                  <a:cubicBezTo>
                    <a:pt x="3211" y="1"/>
                    <a:pt x="3200" y="1"/>
                    <a:pt x="3189" y="1"/>
                  </a:cubicBezTo>
                  <a:lnTo>
                    <a:pt x="940" y="58"/>
                  </a:lnTo>
                  <a:cubicBezTo>
                    <a:pt x="416" y="75"/>
                    <a:pt x="1" y="508"/>
                    <a:pt x="18" y="1031"/>
                  </a:cubicBezTo>
                  <a:cubicBezTo>
                    <a:pt x="35" y="1540"/>
                    <a:pt x="451" y="1949"/>
                    <a:pt x="960" y="1949"/>
                  </a:cubicBezTo>
                  <a:cubicBezTo>
                    <a:pt x="971" y="1949"/>
                    <a:pt x="981" y="1949"/>
                    <a:pt x="992" y="1948"/>
                  </a:cubicBezTo>
                  <a:lnTo>
                    <a:pt x="3228" y="1896"/>
                  </a:lnTo>
                  <a:cubicBezTo>
                    <a:pt x="3752" y="1896"/>
                    <a:pt x="4163" y="1464"/>
                    <a:pt x="4163" y="923"/>
                  </a:cubicBezTo>
                  <a:cubicBezTo>
                    <a:pt x="4146" y="410"/>
                    <a:pt x="3730" y="1"/>
                    <a:pt x="322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3"/>
            <p:cNvSpPr/>
            <p:nvPr/>
          </p:nvSpPr>
          <p:spPr>
            <a:xfrm>
              <a:off x="1685625" y="746500"/>
              <a:ext cx="100075" cy="79250"/>
            </a:xfrm>
            <a:custGeom>
              <a:avLst/>
              <a:gdLst/>
              <a:ahLst/>
              <a:cxnLst/>
              <a:rect l="l" t="t" r="r" b="b"/>
              <a:pathLst>
                <a:path w="4003" h="3170" extrusionOk="0">
                  <a:moveTo>
                    <a:pt x="1093" y="1"/>
                  </a:moveTo>
                  <a:cubicBezTo>
                    <a:pt x="788" y="1"/>
                    <a:pt x="489" y="144"/>
                    <a:pt x="307" y="415"/>
                  </a:cubicBezTo>
                  <a:cubicBezTo>
                    <a:pt x="0" y="847"/>
                    <a:pt x="108" y="1423"/>
                    <a:pt x="541" y="1730"/>
                  </a:cubicBezTo>
                  <a:lnTo>
                    <a:pt x="2380" y="3010"/>
                  </a:lnTo>
                  <a:cubicBezTo>
                    <a:pt x="2542" y="3118"/>
                    <a:pt x="2727" y="3169"/>
                    <a:pt x="2912" y="3169"/>
                  </a:cubicBezTo>
                  <a:cubicBezTo>
                    <a:pt x="3219" y="3169"/>
                    <a:pt x="3525" y="3026"/>
                    <a:pt x="3717" y="2755"/>
                  </a:cubicBezTo>
                  <a:cubicBezTo>
                    <a:pt x="4002" y="2323"/>
                    <a:pt x="3894" y="1747"/>
                    <a:pt x="3461" y="1440"/>
                  </a:cubicBezTo>
                  <a:lnTo>
                    <a:pt x="1623" y="159"/>
                  </a:lnTo>
                  <a:cubicBezTo>
                    <a:pt x="1460" y="52"/>
                    <a:pt x="1276" y="1"/>
                    <a:pt x="109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3"/>
            <p:cNvSpPr/>
            <p:nvPr/>
          </p:nvSpPr>
          <p:spPr>
            <a:xfrm>
              <a:off x="1667675" y="760350"/>
              <a:ext cx="72050" cy="100475"/>
            </a:xfrm>
            <a:custGeom>
              <a:avLst/>
              <a:gdLst/>
              <a:ahLst/>
              <a:cxnLst/>
              <a:rect l="l" t="t" r="r" b="b"/>
              <a:pathLst>
                <a:path w="2882" h="4019" extrusionOk="0">
                  <a:moveTo>
                    <a:pt x="1066" y="0"/>
                  </a:moveTo>
                  <a:cubicBezTo>
                    <a:pt x="963" y="0"/>
                    <a:pt x="859" y="18"/>
                    <a:pt x="757" y="55"/>
                  </a:cubicBezTo>
                  <a:cubicBezTo>
                    <a:pt x="251" y="237"/>
                    <a:pt x="0" y="778"/>
                    <a:pt x="177" y="1267"/>
                  </a:cubicBezTo>
                  <a:lnTo>
                    <a:pt x="917" y="3374"/>
                  </a:lnTo>
                  <a:cubicBezTo>
                    <a:pt x="1062" y="3777"/>
                    <a:pt x="1435" y="4019"/>
                    <a:pt x="1826" y="4019"/>
                  </a:cubicBezTo>
                  <a:cubicBezTo>
                    <a:pt x="1926" y="4019"/>
                    <a:pt x="2026" y="4003"/>
                    <a:pt x="2124" y="3971"/>
                  </a:cubicBezTo>
                  <a:cubicBezTo>
                    <a:pt x="2613" y="3789"/>
                    <a:pt x="2881" y="3248"/>
                    <a:pt x="2704" y="2759"/>
                  </a:cubicBezTo>
                  <a:lnTo>
                    <a:pt x="1964" y="635"/>
                  </a:lnTo>
                  <a:cubicBezTo>
                    <a:pt x="1821" y="249"/>
                    <a:pt x="1453" y="0"/>
                    <a:pt x="10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>
              <a:off x="1628825" y="760800"/>
              <a:ext cx="69050" cy="101525"/>
            </a:xfrm>
            <a:custGeom>
              <a:avLst/>
              <a:gdLst/>
              <a:ahLst/>
              <a:cxnLst/>
              <a:rect l="l" t="t" r="r" b="b"/>
              <a:pathLst>
                <a:path w="2762" h="4061" extrusionOk="0">
                  <a:moveTo>
                    <a:pt x="1708" y="1"/>
                  </a:moveTo>
                  <a:cubicBezTo>
                    <a:pt x="1294" y="1"/>
                    <a:pt x="915" y="271"/>
                    <a:pt x="797" y="686"/>
                  </a:cubicBezTo>
                  <a:lnTo>
                    <a:pt x="148" y="2832"/>
                  </a:lnTo>
                  <a:cubicBezTo>
                    <a:pt x="1" y="3338"/>
                    <a:pt x="291" y="3862"/>
                    <a:pt x="797" y="4022"/>
                  </a:cubicBezTo>
                  <a:cubicBezTo>
                    <a:pt x="882" y="4048"/>
                    <a:pt x="969" y="4060"/>
                    <a:pt x="1056" y="4060"/>
                  </a:cubicBezTo>
                  <a:cubicBezTo>
                    <a:pt x="1460" y="4060"/>
                    <a:pt x="1848" y="3790"/>
                    <a:pt x="1969" y="3373"/>
                  </a:cubicBezTo>
                  <a:lnTo>
                    <a:pt x="2618" y="1227"/>
                  </a:lnTo>
                  <a:cubicBezTo>
                    <a:pt x="2761" y="725"/>
                    <a:pt x="2471" y="202"/>
                    <a:pt x="1969" y="37"/>
                  </a:cubicBezTo>
                  <a:cubicBezTo>
                    <a:pt x="1882" y="13"/>
                    <a:pt x="1794" y="1"/>
                    <a:pt x="170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>
              <a:off x="1581125" y="747850"/>
              <a:ext cx="98250" cy="81525"/>
            </a:xfrm>
            <a:custGeom>
              <a:avLst/>
              <a:gdLst/>
              <a:ahLst/>
              <a:cxnLst/>
              <a:rect l="l" t="t" r="r" b="b"/>
              <a:pathLst>
                <a:path w="3930" h="3261" extrusionOk="0">
                  <a:moveTo>
                    <a:pt x="2840" y="0"/>
                  </a:moveTo>
                  <a:cubicBezTo>
                    <a:pt x="2642" y="0"/>
                    <a:pt x="2442" y="64"/>
                    <a:pt x="2272" y="196"/>
                  </a:cubicBezTo>
                  <a:lnTo>
                    <a:pt x="485" y="1550"/>
                  </a:lnTo>
                  <a:cubicBezTo>
                    <a:pt x="70" y="1875"/>
                    <a:pt x="1" y="2468"/>
                    <a:pt x="308" y="2883"/>
                  </a:cubicBezTo>
                  <a:cubicBezTo>
                    <a:pt x="500" y="3128"/>
                    <a:pt x="785" y="3261"/>
                    <a:pt x="1073" y="3261"/>
                  </a:cubicBezTo>
                  <a:cubicBezTo>
                    <a:pt x="1271" y="3261"/>
                    <a:pt x="1471" y="3197"/>
                    <a:pt x="1641" y="3065"/>
                  </a:cubicBezTo>
                  <a:lnTo>
                    <a:pt x="3423" y="1710"/>
                  </a:lnTo>
                  <a:cubicBezTo>
                    <a:pt x="3838" y="1386"/>
                    <a:pt x="3929" y="793"/>
                    <a:pt x="3605" y="378"/>
                  </a:cubicBezTo>
                  <a:cubicBezTo>
                    <a:pt x="3413" y="132"/>
                    <a:pt x="3127" y="0"/>
                    <a:pt x="284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>
              <a:off x="1564900" y="72612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04" y="0"/>
                  </a:moveTo>
                  <a:cubicBezTo>
                    <a:pt x="3193" y="0"/>
                    <a:pt x="3183" y="1"/>
                    <a:pt x="3172" y="1"/>
                  </a:cubicBezTo>
                  <a:lnTo>
                    <a:pt x="935" y="57"/>
                  </a:lnTo>
                  <a:cubicBezTo>
                    <a:pt x="416" y="74"/>
                    <a:pt x="1" y="507"/>
                    <a:pt x="1" y="1031"/>
                  </a:cubicBezTo>
                  <a:cubicBezTo>
                    <a:pt x="18" y="1543"/>
                    <a:pt x="433" y="1948"/>
                    <a:pt x="943" y="1948"/>
                  </a:cubicBezTo>
                  <a:cubicBezTo>
                    <a:pt x="953" y="1948"/>
                    <a:pt x="964" y="1948"/>
                    <a:pt x="974" y="1948"/>
                  </a:cubicBezTo>
                  <a:lnTo>
                    <a:pt x="3207" y="1896"/>
                  </a:lnTo>
                  <a:cubicBezTo>
                    <a:pt x="3748" y="1879"/>
                    <a:pt x="4163" y="1446"/>
                    <a:pt x="4146" y="922"/>
                  </a:cubicBezTo>
                  <a:cubicBezTo>
                    <a:pt x="4129" y="409"/>
                    <a:pt x="3713" y="0"/>
                    <a:pt x="320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>
              <a:off x="1578425" y="672225"/>
              <a:ext cx="100075" cy="79175"/>
            </a:xfrm>
            <a:custGeom>
              <a:avLst/>
              <a:gdLst/>
              <a:ahLst/>
              <a:cxnLst/>
              <a:rect l="l" t="t" r="r" b="b"/>
              <a:pathLst>
                <a:path w="4003" h="3167" extrusionOk="0">
                  <a:moveTo>
                    <a:pt x="1071" y="0"/>
                  </a:moveTo>
                  <a:cubicBezTo>
                    <a:pt x="773" y="0"/>
                    <a:pt x="475" y="143"/>
                    <a:pt x="286" y="409"/>
                  </a:cubicBezTo>
                  <a:cubicBezTo>
                    <a:pt x="1" y="842"/>
                    <a:pt x="109" y="1439"/>
                    <a:pt x="542" y="1724"/>
                  </a:cubicBezTo>
                  <a:lnTo>
                    <a:pt x="2380" y="3005"/>
                  </a:lnTo>
                  <a:cubicBezTo>
                    <a:pt x="2543" y="3114"/>
                    <a:pt x="2729" y="3167"/>
                    <a:pt x="2913" y="3167"/>
                  </a:cubicBezTo>
                  <a:cubicBezTo>
                    <a:pt x="3217" y="3167"/>
                    <a:pt x="3515" y="3023"/>
                    <a:pt x="3695" y="2754"/>
                  </a:cubicBezTo>
                  <a:cubicBezTo>
                    <a:pt x="4003" y="2339"/>
                    <a:pt x="3894" y="1742"/>
                    <a:pt x="3462" y="1439"/>
                  </a:cubicBezTo>
                  <a:lnTo>
                    <a:pt x="1606" y="175"/>
                  </a:lnTo>
                  <a:cubicBezTo>
                    <a:pt x="1445" y="57"/>
                    <a:pt x="1258" y="0"/>
                    <a:pt x="107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>
              <a:off x="1624400" y="637075"/>
              <a:ext cx="72050" cy="100450"/>
            </a:xfrm>
            <a:custGeom>
              <a:avLst/>
              <a:gdLst/>
              <a:ahLst/>
              <a:cxnLst/>
              <a:rect l="l" t="t" r="r" b="b"/>
              <a:pathLst>
                <a:path w="2882" h="4018" extrusionOk="0">
                  <a:moveTo>
                    <a:pt x="1058" y="0"/>
                  </a:moveTo>
                  <a:cubicBezTo>
                    <a:pt x="958" y="0"/>
                    <a:pt x="857" y="16"/>
                    <a:pt x="758" y="50"/>
                  </a:cubicBezTo>
                  <a:cubicBezTo>
                    <a:pt x="251" y="227"/>
                    <a:pt x="0" y="768"/>
                    <a:pt x="178" y="1274"/>
                  </a:cubicBezTo>
                  <a:lnTo>
                    <a:pt x="918" y="3386"/>
                  </a:lnTo>
                  <a:cubicBezTo>
                    <a:pt x="1047" y="3767"/>
                    <a:pt x="1421" y="4018"/>
                    <a:pt x="1811" y="4018"/>
                  </a:cubicBezTo>
                  <a:cubicBezTo>
                    <a:pt x="1916" y="4018"/>
                    <a:pt x="2022" y="3999"/>
                    <a:pt x="2125" y="3961"/>
                  </a:cubicBezTo>
                  <a:cubicBezTo>
                    <a:pt x="2614" y="3797"/>
                    <a:pt x="2882" y="3256"/>
                    <a:pt x="2704" y="2754"/>
                  </a:cubicBezTo>
                  <a:lnTo>
                    <a:pt x="1965" y="643"/>
                  </a:lnTo>
                  <a:cubicBezTo>
                    <a:pt x="1820" y="243"/>
                    <a:pt x="1448" y="0"/>
                    <a:pt x="105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3"/>
            <p:cNvSpPr/>
            <p:nvPr/>
          </p:nvSpPr>
          <p:spPr>
            <a:xfrm>
              <a:off x="1636950" y="708700"/>
              <a:ext cx="90225" cy="80475"/>
            </a:xfrm>
            <a:custGeom>
              <a:avLst/>
              <a:gdLst/>
              <a:ahLst/>
              <a:cxnLst/>
              <a:rect l="l" t="t" r="r" b="b"/>
              <a:pathLst>
                <a:path w="3609" h="3219" extrusionOk="0">
                  <a:moveTo>
                    <a:pt x="1811" y="0"/>
                  </a:moveTo>
                  <a:cubicBezTo>
                    <a:pt x="1107" y="0"/>
                    <a:pt x="462" y="454"/>
                    <a:pt x="256" y="1148"/>
                  </a:cubicBezTo>
                  <a:cubicBezTo>
                    <a:pt x="0" y="1996"/>
                    <a:pt x="489" y="2900"/>
                    <a:pt x="1337" y="3151"/>
                  </a:cubicBezTo>
                  <a:cubicBezTo>
                    <a:pt x="1495" y="3197"/>
                    <a:pt x="1653" y="3219"/>
                    <a:pt x="1809" y="3219"/>
                  </a:cubicBezTo>
                  <a:cubicBezTo>
                    <a:pt x="2509" y="3219"/>
                    <a:pt x="3148" y="2777"/>
                    <a:pt x="3353" y="2069"/>
                  </a:cubicBezTo>
                  <a:cubicBezTo>
                    <a:pt x="3609" y="1221"/>
                    <a:pt x="3120" y="322"/>
                    <a:pt x="2272" y="66"/>
                  </a:cubicBezTo>
                  <a:cubicBezTo>
                    <a:pt x="2118" y="22"/>
                    <a:pt x="1963" y="0"/>
                    <a:pt x="1811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3"/>
            <p:cNvSpPr/>
            <p:nvPr/>
          </p:nvSpPr>
          <p:spPr>
            <a:xfrm>
              <a:off x="1491900" y="1060600"/>
              <a:ext cx="182050" cy="121175"/>
            </a:xfrm>
            <a:custGeom>
              <a:avLst/>
              <a:gdLst/>
              <a:ahLst/>
              <a:cxnLst/>
              <a:rect l="l" t="t" r="r" b="b"/>
              <a:pathLst>
                <a:path w="7282" h="4847" extrusionOk="0">
                  <a:moveTo>
                    <a:pt x="3169" y="1"/>
                  </a:moveTo>
                  <a:cubicBezTo>
                    <a:pt x="1629" y="1"/>
                    <a:pt x="460" y="431"/>
                    <a:pt x="70" y="592"/>
                  </a:cubicBezTo>
                  <a:cubicBezTo>
                    <a:pt x="70" y="592"/>
                    <a:pt x="18" y="631"/>
                    <a:pt x="1" y="631"/>
                  </a:cubicBezTo>
                  <a:lnTo>
                    <a:pt x="18" y="700"/>
                  </a:lnTo>
                  <a:cubicBezTo>
                    <a:pt x="234" y="1223"/>
                    <a:pt x="1117" y="3101"/>
                    <a:pt x="3137" y="4377"/>
                  </a:cubicBezTo>
                  <a:cubicBezTo>
                    <a:pt x="3661" y="4716"/>
                    <a:pt x="4120" y="4847"/>
                    <a:pt x="4516" y="4847"/>
                  </a:cubicBezTo>
                  <a:cubicBezTo>
                    <a:pt x="5686" y="4847"/>
                    <a:pt x="6311" y="3701"/>
                    <a:pt x="6473" y="3352"/>
                  </a:cubicBezTo>
                  <a:cubicBezTo>
                    <a:pt x="6473" y="3352"/>
                    <a:pt x="6490" y="3335"/>
                    <a:pt x="6508" y="3296"/>
                  </a:cubicBezTo>
                  <a:cubicBezTo>
                    <a:pt x="6508" y="3279"/>
                    <a:pt x="6525" y="3261"/>
                    <a:pt x="6525" y="3261"/>
                  </a:cubicBezTo>
                  <a:cubicBezTo>
                    <a:pt x="6689" y="2777"/>
                    <a:pt x="7282" y="700"/>
                    <a:pt x="4868" y="181"/>
                  </a:cubicBezTo>
                  <a:cubicBezTo>
                    <a:pt x="4269" y="52"/>
                    <a:pt x="3697" y="1"/>
                    <a:pt x="316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1509850" y="1082525"/>
              <a:ext cx="138900" cy="59625"/>
            </a:xfrm>
            <a:custGeom>
              <a:avLst/>
              <a:gdLst/>
              <a:ahLst/>
              <a:cxnLst/>
              <a:rect l="l" t="t" r="r" b="b"/>
              <a:pathLst>
                <a:path w="5556" h="2385" extrusionOk="0">
                  <a:moveTo>
                    <a:pt x="108" y="0"/>
                  </a:moveTo>
                  <a:cubicBezTo>
                    <a:pt x="74" y="0"/>
                    <a:pt x="37" y="29"/>
                    <a:pt x="22" y="61"/>
                  </a:cubicBezTo>
                  <a:cubicBezTo>
                    <a:pt x="1" y="96"/>
                    <a:pt x="22" y="147"/>
                    <a:pt x="74" y="169"/>
                  </a:cubicBezTo>
                  <a:lnTo>
                    <a:pt x="5430" y="2367"/>
                  </a:lnTo>
                  <a:cubicBezTo>
                    <a:pt x="5430" y="2384"/>
                    <a:pt x="5448" y="2384"/>
                    <a:pt x="5465" y="2384"/>
                  </a:cubicBezTo>
                  <a:cubicBezTo>
                    <a:pt x="5500" y="2384"/>
                    <a:pt x="5517" y="2367"/>
                    <a:pt x="5539" y="2332"/>
                  </a:cubicBezTo>
                  <a:cubicBezTo>
                    <a:pt x="5556" y="2276"/>
                    <a:pt x="5539" y="2241"/>
                    <a:pt x="5500" y="2224"/>
                  </a:cubicBezTo>
                  <a:lnTo>
                    <a:pt x="131" y="5"/>
                  </a:lnTo>
                  <a:cubicBezTo>
                    <a:pt x="124" y="2"/>
                    <a:pt x="116" y="0"/>
                    <a:pt x="10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3"/>
            <p:cNvSpPr/>
            <p:nvPr/>
          </p:nvSpPr>
          <p:spPr>
            <a:xfrm>
              <a:off x="1554100" y="1114475"/>
              <a:ext cx="38300" cy="22700"/>
            </a:xfrm>
            <a:custGeom>
              <a:avLst/>
              <a:gdLst/>
              <a:ahLst/>
              <a:cxnLst/>
              <a:rect l="l" t="t" r="r" b="b"/>
              <a:pathLst>
                <a:path w="1532" h="908" extrusionOk="0">
                  <a:moveTo>
                    <a:pt x="1420" y="1"/>
                  </a:moveTo>
                  <a:cubicBezTo>
                    <a:pt x="1409" y="1"/>
                    <a:pt x="1398" y="3"/>
                    <a:pt x="1389" y="7"/>
                  </a:cubicBezTo>
                  <a:lnTo>
                    <a:pt x="52" y="747"/>
                  </a:lnTo>
                  <a:cubicBezTo>
                    <a:pt x="18" y="782"/>
                    <a:pt x="0" y="816"/>
                    <a:pt x="18" y="873"/>
                  </a:cubicBezTo>
                  <a:cubicBezTo>
                    <a:pt x="35" y="890"/>
                    <a:pt x="70" y="907"/>
                    <a:pt x="108" y="907"/>
                  </a:cubicBezTo>
                  <a:lnTo>
                    <a:pt x="143" y="907"/>
                  </a:lnTo>
                  <a:lnTo>
                    <a:pt x="1476" y="167"/>
                  </a:lnTo>
                  <a:cubicBezTo>
                    <a:pt x="1515" y="133"/>
                    <a:pt x="1532" y="98"/>
                    <a:pt x="1497" y="42"/>
                  </a:cubicBezTo>
                  <a:cubicBezTo>
                    <a:pt x="1481" y="17"/>
                    <a:pt x="1449" y="1"/>
                    <a:pt x="142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3"/>
            <p:cNvSpPr/>
            <p:nvPr/>
          </p:nvSpPr>
          <p:spPr>
            <a:xfrm>
              <a:off x="1592825" y="1130425"/>
              <a:ext cx="38300" cy="22975"/>
            </a:xfrm>
            <a:custGeom>
              <a:avLst/>
              <a:gdLst/>
              <a:ahLst/>
              <a:cxnLst/>
              <a:rect l="l" t="t" r="r" b="b"/>
              <a:pathLst>
                <a:path w="1532" h="919" extrusionOk="0">
                  <a:moveTo>
                    <a:pt x="1432" y="0"/>
                  </a:moveTo>
                  <a:cubicBezTo>
                    <a:pt x="1416" y="0"/>
                    <a:pt x="1401" y="6"/>
                    <a:pt x="1389" y="18"/>
                  </a:cubicBezTo>
                  <a:lnTo>
                    <a:pt x="56" y="758"/>
                  </a:lnTo>
                  <a:cubicBezTo>
                    <a:pt x="17" y="775"/>
                    <a:pt x="0" y="827"/>
                    <a:pt x="17" y="866"/>
                  </a:cubicBezTo>
                  <a:cubicBezTo>
                    <a:pt x="35" y="901"/>
                    <a:pt x="74" y="918"/>
                    <a:pt x="108" y="918"/>
                  </a:cubicBezTo>
                  <a:cubicBezTo>
                    <a:pt x="108" y="918"/>
                    <a:pt x="126" y="901"/>
                    <a:pt x="143" y="901"/>
                  </a:cubicBezTo>
                  <a:lnTo>
                    <a:pt x="1480" y="161"/>
                  </a:lnTo>
                  <a:cubicBezTo>
                    <a:pt x="1514" y="144"/>
                    <a:pt x="1532" y="92"/>
                    <a:pt x="1514" y="53"/>
                  </a:cubicBezTo>
                  <a:cubicBezTo>
                    <a:pt x="1492" y="19"/>
                    <a:pt x="1461" y="0"/>
                    <a:pt x="143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1577025" y="1077650"/>
              <a:ext cx="15375" cy="41025"/>
            </a:xfrm>
            <a:custGeom>
              <a:avLst/>
              <a:gdLst/>
              <a:ahLst/>
              <a:cxnLst/>
              <a:rect l="l" t="t" r="r" b="b"/>
              <a:pathLst>
                <a:path w="615" h="1641" extrusionOk="0">
                  <a:moveTo>
                    <a:pt x="57" y="1"/>
                  </a:moveTo>
                  <a:cubicBezTo>
                    <a:pt x="18" y="18"/>
                    <a:pt x="0" y="74"/>
                    <a:pt x="0" y="109"/>
                  </a:cubicBezTo>
                  <a:lnTo>
                    <a:pt x="433" y="1571"/>
                  </a:lnTo>
                  <a:cubicBezTo>
                    <a:pt x="450" y="1606"/>
                    <a:pt x="472" y="1640"/>
                    <a:pt x="524" y="1640"/>
                  </a:cubicBezTo>
                  <a:lnTo>
                    <a:pt x="541" y="1640"/>
                  </a:lnTo>
                  <a:cubicBezTo>
                    <a:pt x="580" y="1623"/>
                    <a:pt x="615" y="1571"/>
                    <a:pt x="598" y="1532"/>
                  </a:cubicBezTo>
                  <a:lnTo>
                    <a:pt x="165" y="74"/>
                  </a:lnTo>
                  <a:cubicBezTo>
                    <a:pt x="165" y="18"/>
                    <a:pt x="109" y="1"/>
                    <a:pt x="5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3"/>
            <p:cNvSpPr/>
            <p:nvPr/>
          </p:nvSpPr>
          <p:spPr>
            <a:xfrm>
              <a:off x="1615850" y="1093775"/>
              <a:ext cx="15275" cy="40700"/>
            </a:xfrm>
            <a:custGeom>
              <a:avLst/>
              <a:gdLst/>
              <a:ahLst/>
              <a:cxnLst/>
              <a:rect l="l" t="t" r="r" b="b"/>
              <a:pathLst>
                <a:path w="611" h="1628" extrusionOk="0">
                  <a:moveTo>
                    <a:pt x="92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18" y="22"/>
                    <a:pt x="1" y="61"/>
                    <a:pt x="1" y="113"/>
                  </a:cubicBezTo>
                  <a:lnTo>
                    <a:pt x="433" y="1575"/>
                  </a:lnTo>
                  <a:cubicBezTo>
                    <a:pt x="451" y="1610"/>
                    <a:pt x="485" y="1627"/>
                    <a:pt x="520" y="1627"/>
                  </a:cubicBezTo>
                  <a:lnTo>
                    <a:pt x="541" y="1627"/>
                  </a:lnTo>
                  <a:cubicBezTo>
                    <a:pt x="576" y="1610"/>
                    <a:pt x="611" y="1575"/>
                    <a:pt x="593" y="1519"/>
                  </a:cubicBezTo>
                  <a:lnTo>
                    <a:pt x="161" y="61"/>
                  </a:lnTo>
                  <a:cubicBezTo>
                    <a:pt x="161" y="29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3"/>
            <p:cNvSpPr/>
            <p:nvPr/>
          </p:nvSpPr>
          <p:spPr>
            <a:xfrm>
              <a:off x="1513975" y="1096150"/>
              <a:ext cx="35175" cy="41450"/>
            </a:xfrm>
            <a:custGeom>
              <a:avLst/>
              <a:gdLst/>
              <a:ahLst/>
              <a:cxnLst/>
              <a:rect l="l" t="t" r="r" b="b"/>
              <a:pathLst>
                <a:path w="1407" h="1658" extrusionOk="0">
                  <a:moveTo>
                    <a:pt x="0" y="0"/>
                  </a:moveTo>
                  <a:lnTo>
                    <a:pt x="0" y="1657"/>
                  </a:lnTo>
                  <a:lnTo>
                    <a:pt x="1406" y="165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1694700" y="866250"/>
              <a:ext cx="119425" cy="100650"/>
            </a:xfrm>
            <a:custGeom>
              <a:avLst/>
              <a:gdLst/>
              <a:ahLst/>
              <a:cxnLst/>
              <a:rect l="l" t="t" r="r" b="b"/>
              <a:pathLst>
                <a:path w="4777" h="4026" extrusionOk="0">
                  <a:moveTo>
                    <a:pt x="4582" y="0"/>
                  </a:moveTo>
                  <a:cubicBezTo>
                    <a:pt x="4052" y="0"/>
                    <a:pt x="2732" y="109"/>
                    <a:pt x="1459" y="959"/>
                  </a:cubicBezTo>
                  <a:cubicBezTo>
                    <a:pt x="1" y="1932"/>
                    <a:pt x="918" y="3140"/>
                    <a:pt x="1173" y="3412"/>
                  </a:cubicBezTo>
                  <a:cubicBezTo>
                    <a:pt x="1173" y="3412"/>
                    <a:pt x="1173" y="3429"/>
                    <a:pt x="1190" y="3447"/>
                  </a:cubicBezTo>
                  <a:cubicBezTo>
                    <a:pt x="1208" y="3464"/>
                    <a:pt x="1225" y="3464"/>
                    <a:pt x="1225" y="3464"/>
                  </a:cubicBezTo>
                  <a:cubicBezTo>
                    <a:pt x="1376" y="3615"/>
                    <a:pt x="1859" y="4026"/>
                    <a:pt x="2447" y="4026"/>
                  </a:cubicBezTo>
                  <a:cubicBezTo>
                    <a:pt x="2839" y="4026"/>
                    <a:pt x="3277" y="3844"/>
                    <a:pt x="3695" y="3282"/>
                  </a:cubicBezTo>
                  <a:cubicBezTo>
                    <a:pt x="4686" y="1915"/>
                    <a:pt x="4777" y="453"/>
                    <a:pt x="4777" y="59"/>
                  </a:cubicBezTo>
                  <a:lnTo>
                    <a:pt x="4777" y="3"/>
                  </a:lnTo>
                  <a:lnTo>
                    <a:pt x="4721" y="3"/>
                  </a:lnTo>
                  <a:cubicBezTo>
                    <a:pt x="4684" y="1"/>
                    <a:pt x="4637" y="0"/>
                    <a:pt x="458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3"/>
            <p:cNvSpPr/>
            <p:nvPr/>
          </p:nvSpPr>
          <p:spPr>
            <a:xfrm>
              <a:off x="1726725" y="875100"/>
              <a:ext cx="78425" cy="75050"/>
            </a:xfrm>
            <a:custGeom>
              <a:avLst/>
              <a:gdLst/>
              <a:ahLst/>
              <a:cxnLst/>
              <a:rect l="l" t="t" r="r" b="b"/>
              <a:pathLst>
                <a:path w="3137" h="3002" extrusionOk="0">
                  <a:moveTo>
                    <a:pt x="3054" y="0"/>
                  </a:moveTo>
                  <a:cubicBezTo>
                    <a:pt x="3032" y="0"/>
                    <a:pt x="3009" y="10"/>
                    <a:pt x="2990" y="30"/>
                  </a:cubicBezTo>
                  <a:lnTo>
                    <a:pt x="35" y="2859"/>
                  </a:lnTo>
                  <a:cubicBezTo>
                    <a:pt x="0" y="2894"/>
                    <a:pt x="0" y="2950"/>
                    <a:pt x="18" y="2985"/>
                  </a:cubicBezTo>
                  <a:cubicBezTo>
                    <a:pt x="35" y="3002"/>
                    <a:pt x="69" y="3002"/>
                    <a:pt x="87" y="3002"/>
                  </a:cubicBezTo>
                  <a:cubicBezTo>
                    <a:pt x="108" y="3002"/>
                    <a:pt x="126" y="3002"/>
                    <a:pt x="143" y="2985"/>
                  </a:cubicBezTo>
                  <a:lnTo>
                    <a:pt x="3098" y="138"/>
                  </a:lnTo>
                  <a:cubicBezTo>
                    <a:pt x="3137" y="116"/>
                    <a:pt x="3137" y="64"/>
                    <a:pt x="3115" y="30"/>
                  </a:cubicBezTo>
                  <a:cubicBezTo>
                    <a:pt x="3098" y="10"/>
                    <a:pt x="3076" y="0"/>
                    <a:pt x="305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3"/>
            <p:cNvSpPr/>
            <p:nvPr/>
          </p:nvSpPr>
          <p:spPr>
            <a:xfrm>
              <a:off x="1755500" y="889350"/>
              <a:ext cx="6825" cy="31075"/>
            </a:xfrm>
            <a:custGeom>
              <a:avLst/>
              <a:gdLst/>
              <a:ahLst/>
              <a:cxnLst/>
              <a:rect l="l" t="t" r="r" b="b"/>
              <a:pathLst>
                <a:path w="273" h="1243" extrusionOk="0">
                  <a:moveTo>
                    <a:pt x="74" y="0"/>
                  </a:moveTo>
                  <a:cubicBezTo>
                    <a:pt x="39" y="0"/>
                    <a:pt x="0" y="35"/>
                    <a:pt x="0" y="87"/>
                  </a:cubicBezTo>
                  <a:lnTo>
                    <a:pt x="91" y="1151"/>
                  </a:lnTo>
                  <a:cubicBezTo>
                    <a:pt x="108" y="1207"/>
                    <a:pt x="147" y="1242"/>
                    <a:pt x="182" y="1242"/>
                  </a:cubicBezTo>
                  <a:lnTo>
                    <a:pt x="199" y="1242"/>
                  </a:lnTo>
                  <a:cubicBezTo>
                    <a:pt x="234" y="1242"/>
                    <a:pt x="273" y="1190"/>
                    <a:pt x="273" y="1151"/>
                  </a:cubicBezTo>
                  <a:lnTo>
                    <a:pt x="182" y="70"/>
                  </a:lnTo>
                  <a:cubicBezTo>
                    <a:pt x="164" y="35"/>
                    <a:pt x="126" y="0"/>
                    <a:pt x="7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733850" y="909575"/>
              <a:ext cx="7275" cy="31175"/>
            </a:xfrm>
            <a:custGeom>
              <a:avLst/>
              <a:gdLst/>
              <a:ahLst/>
              <a:cxnLst/>
              <a:rect l="l" t="t" r="r" b="b"/>
              <a:pathLst>
                <a:path w="291" h="1247" extrusionOk="0">
                  <a:moveTo>
                    <a:pt x="92" y="0"/>
                  </a:moveTo>
                  <a:cubicBezTo>
                    <a:pt x="40" y="18"/>
                    <a:pt x="1" y="57"/>
                    <a:pt x="1" y="109"/>
                  </a:cubicBezTo>
                  <a:lnTo>
                    <a:pt x="109" y="1173"/>
                  </a:lnTo>
                  <a:cubicBezTo>
                    <a:pt x="109" y="1225"/>
                    <a:pt x="148" y="1246"/>
                    <a:pt x="200" y="1246"/>
                  </a:cubicBezTo>
                  <a:cubicBezTo>
                    <a:pt x="256" y="1246"/>
                    <a:pt x="291" y="1208"/>
                    <a:pt x="273" y="1156"/>
                  </a:cubicBezTo>
                  <a:lnTo>
                    <a:pt x="182" y="91"/>
                  </a:lnTo>
                  <a:cubicBezTo>
                    <a:pt x="182" y="35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757750" y="916225"/>
              <a:ext cx="31625" cy="7750"/>
            </a:xfrm>
            <a:custGeom>
              <a:avLst/>
              <a:gdLst/>
              <a:ahLst/>
              <a:cxnLst/>
              <a:rect l="l" t="t" r="r" b="b"/>
              <a:pathLst>
                <a:path w="1265" h="310" extrusionOk="0">
                  <a:moveTo>
                    <a:pt x="81" y="1"/>
                  </a:moveTo>
                  <a:cubicBezTo>
                    <a:pt x="44" y="1"/>
                    <a:pt x="18" y="34"/>
                    <a:pt x="18" y="76"/>
                  </a:cubicBezTo>
                  <a:cubicBezTo>
                    <a:pt x="1" y="115"/>
                    <a:pt x="36" y="167"/>
                    <a:pt x="92" y="167"/>
                  </a:cubicBezTo>
                  <a:lnTo>
                    <a:pt x="1156" y="310"/>
                  </a:lnTo>
                  <a:lnTo>
                    <a:pt x="1173" y="310"/>
                  </a:lnTo>
                  <a:cubicBezTo>
                    <a:pt x="1208" y="310"/>
                    <a:pt x="1247" y="275"/>
                    <a:pt x="1247" y="241"/>
                  </a:cubicBezTo>
                  <a:cubicBezTo>
                    <a:pt x="1264" y="184"/>
                    <a:pt x="1225" y="150"/>
                    <a:pt x="1173" y="150"/>
                  </a:cubicBezTo>
                  <a:lnTo>
                    <a:pt x="109" y="7"/>
                  </a:lnTo>
                  <a:cubicBezTo>
                    <a:pt x="99" y="3"/>
                    <a:pt x="89" y="1"/>
                    <a:pt x="8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1736550" y="936625"/>
              <a:ext cx="31175" cy="8125"/>
            </a:xfrm>
            <a:custGeom>
              <a:avLst/>
              <a:gdLst/>
              <a:ahLst/>
              <a:cxnLst/>
              <a:rect l="l" t="t" r="r" b="b"/>
              <a:pathLst>
                <a:path w="1247" h="325" extrusionOk="0">
                  <a:moveTo>
                    <a:pt x="92" y="0"/>
                  </a:moveTo>
                  <a:cubicBezTo>
                    <a:pt x="57" y="0"/>
                    <a:pt x="1" y="35"/>
                    <a:pt x="1" y="74"/>
                  </a:cubicBezTo>
                  <a:cubicBezTo>
                    <a:pt x="1" y="126"/>
                    <a:pt x="40" y="164"/>
                    <a:pt x="74" y="182"/>
                  </a:cubicBezTo>
                  <a:lnTo>
                    <a:pt x="1139" y="325"/>
                  </a:lnTo>
                  <a:lnTo>
                    <a:pt x="1156" y="325"/>
                  </a:lnTo>
                  <a:cubicBezTo>
                    <a:pt x="1191" y="325"/>
                    <a:pt x="1230" y="290"/>
                    <a:pt x="1247" y="234"/>
                  </a:cubicBezTo>
                  <a:cubicBezTo>
                    <a:pt x="1247" y="199"/>
                    <a:pt x="1208" y="143"/>
                    <a:pt x="1173" y="14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1759175" y="873550"/>
              <a:ext cx="34625" cy="13975"/>
            </a:xfrm>
            <a:custGeom>
              <a:avLst/>
              <a:gdLst/>
              <a:ahLst/>
              <a:cxnLst/>
              <a:rect l="l" t="t" r="r" b="b"/>
              <a:pathLst>
                <a:path w="1385" h="559" extrusionOk="0">
                  <a:moveTo>
                    <a:pt x="1190" y="1"/>
                  </a:moveTo>
                  <a:cubicBezTo>
                    <a:pt x="826" y="35"/>
                    <a:pt x="467" y="126"/>
                    <a:pt x="126" y="234"/>
                  </a:cubicBezTo>
                  <a:cubicBezTo>
                    <a:pt x="35" y="269"/>
                    <a:pt x="0" y="360"/>
                    <a:pt x="35" y="451"/>
                  </a:cubicBezTo>
                  <a:cubicBezTo>
                    <a:pt x="35" y="485"/>
                    <a:pt x="52" y="503"/>
                    <a:pt x="69" y="524"/>
                  </a:cubicBezTo>
                  <a:cubicBezTo>
                    <a:pt x="87" y="542"/>
                    <a:pt x="143" y="559"/>
                    <a:pt x="195" y="559"/>
                  </a:cubicBezTo>
                  <a:lnTo>
                    <a:pt x="251" y="559"/>
                  </a:lnTo>
                  <a:cubicBezTo>
                    <a:pt x="558" y="451"/>
                    <a:pt x="883" y="377"/>
                    <a:pt x="1225" y="343"/>
                  </a:cubicBezTo>
                  <a:cubicBezTo>
                    <a:pt x="1315" y="325"/>
                    <a:pt x="1385" y="234"/>
                    <a:pt x="1367" y="144"/>
                  </a:cubicBezTo>
                  <a:cubicBezTo>
                    <a:pt x="1367" y="53"/>
                    <a:pt x="1276" y="1"/>
                    <a:pt x="1207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2276925" y="1224100"/>
              <a:ext cx="186600" cy="132525"/>
            </a:xfrm>
            <a:custGeom>
              <a:avLst/>
              <a:gdLst/>
              <a:ahLst/>
              <a:cxnLst/>
              <a:rect l="l" t="t" r="r" b="b"/>
              <a:pathLst>
                <a:path w="7464" h="5301" extrusionOk="0">
                  <a:moveTo>
                    <a:pt x="3875" y="0"/>
                  </a:moveTo>
                  <a:cubicBezTo>
                    <a:pt x="3864" y="0"/>
                    <a:pt x="3853" y="0"/>
                    <a:pt x="3842" y="1"/>
                  </a:cubicBezTo>
                  <a:cubicBezTo>
                    <a:pt x="3211" y="22"/>
                    <a:pt x="2705" y="541"/>
                    <a:pt x="2722" y="1190"/>
                  </a:cubicBezTo>
                  <a:lnTo>
                    <a:pt x="2761" y="2705"/>
                  </a:lnTo>
                  <a:lnTo>
                    <a:pt x="2272" y="1986"/>
                  </a:lnTo>
                  <a:cubicBezTo>
                    <a:pt x="2058" y="1659"/>
                    <a:pt x="1696" y="1481"/>
                    <a:pt x="1326" y="1481"/>
                  </a:cubicBezTo>
                  <a:cubicBezTo>
                    <a:pt x="1104" y="1481"/>
                    <a:pt x="880" y="1545"/>
                    <a:pt x="684" y="1679"/>
                  </a:cubicBezTo>
                  <a:cubicBezTo>
                    <a:pt x="143" y="2021"/>
                    <a:pt x="1" y="2744"/>
                    <a:pt x="360" y="3267"/>
                  </a:cubicBezTo>
                  <a:lnTo>
                    <a:pt x="1731" y="5300"/>
                  </a:lnTo>
                  <a:lnTo>
                    <a:pt x="5227" y="5283"/>
                  </a:lnTo>
                  <a:lnTo>
                    <a:pt x="6940" y="3769"/>
                  </a:lnTo>
                  <a:cubicBezTo>
                    <a:pt x="7429" y="3354"/>
                    <a:pt x="7464" y="2635"/>
                    <a:pt x="7048" y="2146"/>
                  </a:cubicBezTo>
                  <a:cubicBezTo>
                    <a:pt x="6821" y="1891"/>
                    <a:pt x="6499" y="1759"/>
                    <a:pt x="6176" y="1759"/>
                  </a:cubicBezTo>
                  <a:cubicBezTo>
                    <a:pt x="5908" y="1759"/>
                    <a:pt x="5640" y="1850"/>
                    <a:pt x="5426" y="2038"/>
                  </a:cubicBezTo>
                  <a:lnTo>
                    <a:pt x="5067" y="2363"/>
                  </a:lnTo>
                  <a:lnTo>
                    <a:pt x="5032" y="1121"/>
                  </a:lnTo>
                  <a:cubicBezTo>
                    <a:pt x="5011" y="500"/>
                    <a:pt x="4509" y="0"/>
                    <a:pt x="387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/>
          <p:nvPr/>
        </p:nvSpPr>
        <p:spPr>
          <a:xfrm>
            <a:off x="7586377" y="4683502"/>
            <a:ext cx="1111634" cy="261646"/>
          </a:xfrm>
          <a:custGeom>
            <a:avLst/>
            <a:gdLst/>
            <a:ahLst/>
            <a:cxnLst/>
            <a:rect l="l" t="t" r="r" b="b"/>
            <a:pathLst>
              <a:path w="24557" h="5780" extrusionOk="0">
                <a:moveTo>
                  <a:pt x="11127" y="1"/>
                </a:moveTo>
                <a:cubicBezTo>
                  <a:pt x="10664" y="1"/>
                  <a:pt x="10184" y="73"/>
                  <a:pt x="9641" y="215"/>
                </a:cubicBezTo>
                <a:cubicBezTo>
                  <a:pt x="8315" y="571"/>
                  <a:pt x="5528" y="3053"/>
                  <a:pt x="4231" y="3847"/>
                </a:cubicBezTo>
                <a:cubicBezTo>
                  <a:pt x="2825" y="4706"/>
                  <a:pt x="1" y="5780"/>
                  <a:pt x="1" y="5780"/>
                </a:cubicBezTo>
                <a:lnTo>
                  <a:pt x="24556" y="5780"/>
                </a:lnTo>
                <a:cubicBezTo>
                  <a:pt x="24556" y="5780"/>
                  <a:pt x="21563" y="4899"/>
                  <a:pt x="19741" y="4144"/>
                </a:cubicBezTo>
                <a:cubicBezTo>
                  <a:pt x="17918" y="3379"/>
                  <a:pt x="13968" y="779"/>
                  <a:pt x="13161" y="453"/>
                </a:cubicBezTo>
                <a:cubicBezTo>
                  <a:pt x="12429" y="151"/>
                  <a:pt x="11796" y="1"/>
                  <a:pt x="11127" y="1"/>
                </a:cubicBezTo>
                <a:close/>
              </a:path>
            </a:pathLst>
          </a:custGeom>
          <a:solidFill>
            <a:srgbClr val="00B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7586377" y="4693234"/>
            <a:ext cx="1100272" cy="251914"/>
          </a:xfrm>
          <a:custGeom>
            <a:avLst/>
            <a:gdLst/>
            <a:ahLst/>
            <a:cxnLst/>
            <a:rect l="l" t="t" r="r" b="b"/>
            <a:pathLst>
              <a:path w="24306" h="5565" extrusionOk="0">
                <a:moveTo>
                  <a:pt x="9641" y="0"/>
                </a:moveTo>
                <a:lnTo>
                  <a:pt x="9641" y="0"/>
                </a:lnTo>
                <a:cubicBezTo>
                  <a:pt x="8411" y="430"/>
                  <a:pt x="7440" y="1112"/>
                  <a:pt x="6426" y="1891"/>
                </a:cubicBezTo>
                <a:cubicBezTo>
                  <a:pt x="5003" y="2965"/>
                  <a:pt x="3461" y="4069"/>
                  <a:pt x="1838" y="4802"/>
                </a:cubicBezTo>
                <a:cubicBezTo>
                  <a:pt x="1519" y="4951"/>
                  <a:pt x="1194" y="5084"/>
                  <a:pt x="869" y="5225"/>
                </a:cubicBezTo>
                <a:cubicBezTo>
                  <a:pt x="637" y="5314"/>
                  <a:pt x="230" y="5565"/>
                  <a:pt x="1" y="5565"/>
                </a:cubicBezTo>
                <a:lnTo>
                  <a:pt x="24306" y="5565"/>
                </a:lnTo>
                <a:cubicBezTo>
                  <a:pt x="21905" y="5558"/>
                  <a:pt x="3269" y="5328"/>
                  <a:pt x="9641" y="0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1"/>
          </p:nvPr>
        </p:nvSpPr>
        <p:spPr>
          <a:xfrm>
            <a:off x="3319200" y="381309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2"/>
          </p:nvPr>
        </p:nvSpPr>
        <p:spPr>
          <a:xfrm>
            <a:off x="658408" y="381309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3"/>
          </p:nvPr>
        </p:nvSpPr>
        <p:spPr>
          <a:xfrm>
            <a:off x="3319200" y="3585100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4"/>
          </p:nvPr>
        </p:nvSpPr>
        <p:spPr>
          <a:xfrm>
            <a:off x="658183" y="3585100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5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78" name="Google Shape;78;p5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5"/>
          <p:cNvSpPr txBox="1">
            <a:spLocks noGrp="1"/>
          </p:cNvSpPr>
          <p:nvPr>
            <p:ph type="subTitle" idx="5"/>
          </p:nvPr>
        </p:nvSpPr>
        <p:spPr>
          <a:xfrm>
            <a:off x="5980000" y="381309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6"/>
          </p:nvPr>
        </p:nvSpPr>
        <p:spPr>
          <a:xfrm>
            <a:off x="5980000" y="3585100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grpSp>
        <p:nvGrpSpPr>
          <p:cNvPr id="110" name="Google Shape;110;p5"/>
          <p:cNvGrpSpPr/>
          <p:nvPr/>
        </p:nvGrpSpPr>
        <p:grpSpPr>
          <a:xfrm>
            <a:off x="8387891" y="4411492"/>
            <a:ext cx="352269" cy="526935"/>
            <a:chOff x="3112813" y="4276608"/>
            <a:chExt cx="202943" cy="303569"/>
          </a:xfrm>
        </p:grpSpPr>
        <p:sp>
          <p:nvSpPr>
            <p:cNvPr id="111" name="Google Shape;111;p5"/>
            <p:cNvSpPr/>
            <p:nvPr/>
          </p:nvSpPr>
          <p:spPr>
            <a:xfrm>
              <a:off x="3169270" y="4373417"/>
              <a:ext cx="87400" cy="206760"/>
            </a:xfrm>
            <a:custGeom>
              <a:avLst/>
              <a:gdLst/>
              <a:ahLst/>
              <a:cxnLst/>
              <a:rect l="l" t="t" r="r" b="b"/>
              <a:pathLst>
                <a:path w="1031" h="2439" extrusionOk="0">
                  <a:moveTo>
                    <a:pt x="230" y="0"/>
                  </a:moveTo>
                  <a:lnTo>
                    <a:pt x="1" y="2439"/>
                  </a:lnTo>
                  <a:lnTo>
                    <a:pt x="1031" y="243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237766" y="4373417"/>
              <a:ext cx="21447" cy="206760"/>
            </a:xfrm>
            <a:custGeom>
              <a:avLst/>
              <a:gdLst/>
              <a:ahLst/>
              <a:cxnLst/>
              <a:rect l="l" t="t" r="r" b="b"/>
              <a:pathLst>
                <a:path w="253" h="2439" extrusionOk="0">
                  <a:moveTo>
                    <a:pt x="0" y="0"/>
                  </a:moveTo>
                  <a:lnTo>
                    <a:pt x="223" y="2439"/>
                  </a:lnTo>
                  <a:lnTo>
                    <a:pt x="253" y="243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48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212589" y="4373417"/>
              <a:ext cx="44082" cy="206760"/>
            </a:xfrm>
            <a:custGeom>
              <a:avLst/>
              <a:gdLst/>
              <a:ahLst/>
              <a:cxnLst/>
              <a:rect l="l" t="t" r="r" b="b"/>
              <a:pathLst>
                <a:path w="520" h="2439" extrusionOk="0">
                  <a:moveTo>
                    <a:pt x="23" y="0"/>
                  </a:moveTo>
                  <a:lnTo>
                    <a:pt x="0" y="2439"/>
                  </a:lnTo>
                  <a:lnTo>
                    <a:pt x="520" y="243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AA66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207587" y="4448778"/>
              <a:ext cx="13987" cy="13818"/>
            </a:xfrm>
            <a:custGeom>
              <a:avLst/>
              <a:gdLst/>
              <a:ahLst/>
              <a:cxnLst/>
              <a:rect l="l" t="t" r="r" b="b"/>
              <a:pathLst>
                <a:path w="165" h="163" extrusionOk="0">
                  <a:moveTo>
                    <a:pt x="1" y="1"/>
                  </a:moveTo>
                  <a:lnTo>
                    <a:pt x="1" y="162"/>
                  </a:lnTo>
                  <a:lnTo>
                    <a:pt x="164" y="162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206400" y="4447422"/>
              <a:ext cx="15768" cy="16531"/>
            </a:xfrm>
            <a:custGeom>
              <a:avLst/>
              <a:gdLst/>
              <a:ahLst/>
              <a:cxnLst/>
              <a:rect l="l" t="t" r="r" b="b"/>
              <a:pathLst>
                <a:path w="186" h="195" extrusionOk="0">
                  <a:moveTo>
                    <a:pt x="162" y="31"/>
                  </a:moveTo>
                  <a:lnTo>
                    <a:pt x="162" y="164"/>
                  </a:lnTo>
                  <a:lnTo>
                    <a:pt x="22" y="164"/>
                  </a:lnTo>
                  <a:lnTo>
                    <a:pt x="22" y="31"/>
                  </a:lnTo>
                  <a:close/>
                  <a:moveTo>
                    <a:pt x="0" y="1"/>
                  </a:moveTo>
                  <a:lnTo>
                    <a:pt x="0" y="194"/>
                  </a:lnTo>
                  <a:lnTo>
                    <a:pt x="185" y="1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207587" y="4482687"/>
              <a:ext cx="13987" cy="13818"/>
            </a:xfrm>
            <a:custGeom>
              <a:avLst/>
              <a:gdLst/>
              <a:ahLst/>
              <a:cxnLst/>
              <a:rect l="l" t="t" r="r" b="b"/>
              <a:pathLst>
                <a:path w="165" h="163" extrusionOk="0">
                  <a:moveTo>
                    <a:pt x="1" y="1"/>
                  </a:moveTo>
                  <a:lnTo>
                    <a:pt x="1" y="163"/>
                  </a:lnTo>
                  <a:lnTo>
                    <a:pt x="164" y="1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206400" y="4481331"/>
              <a:ext cx="15768" cy="16531"/>
            </a:xfrm>
            <a:custGeom>
              <a:avLst/>
              <a:gdLst/>
              <a:ahLst/>
              <a:cxnLst/>
              <a:rect l="l" t="t" r="r" b="b"/>
              <a:pathLst>
                <a:path w="186" h="195" extrusionOk="0">
                  <a:moveTo>
                    <a:pt x="162" y="31"/>
                  </a:moveTo>
                  <a:lnTo>
                    <a:pt x="162" y="164"/>
                  </a:lnTo>
                  <a:lnTo>
                    <a:pt x="22" y="164"/>
                  </a:lnTo>
                  <a:lnTo>
                    <a:pt x="22" y="31"/>
                  </a:lnTo>
                  <a:close/>
                  <a:moveTo>
                    <a:pt x="0" y="1"/>
                  </a:moveTo>
                  <a:lnTo>
                    <a:pt x="0" y="195"/>
                  </a:lnTo>
                  <a:lnTo>
                    <a:pt x="185" y="19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207587" y="4516596"/>
              <a:ext cx="13987" cy="13818"/>
            </a:xfrm>
            <a:custGeom>
              <a:avLst/>
              <a:gdLst/>
              <a:ahLst/>
              <a:cxnLst/>
              <a:rect l="l" t="t" r="r" b="b"/>
              <a:pathLst>
                <a:path w="165" h="163" extrusionOk="0">
                  <a:moveTo>
                    <a:pt x="1" y="1"/>
                  </a:moveTo>
                  <a:lnTo>
                    <a:pt x="1" y="163"/>
                  </a:lnTo>
                  <a:lnTo>
                    <a:pt x="164" y="1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206400" y="4515239"/>
              <a:ext cx="15768" cy="16531"/>
            </a:xfrm>
            <a:custGeom>
              <a:avLst/>
              <a:gdLst/>
              <a:ahLst/>
              <a:cxnLst/>
              <a:rect l="l" t="t" r="r" b="b"/>
              <a:pathLst>
                <a:path w="186" h="195" extrusionOk="0">
                  <a:moveTo>
                    <a:pt x="162" y="31"/>
                  </a:moveTo>
                  <a:lnTo>
                    <a:pt x="162" y="164"/>
                  </a:lnTo>
                  <a:lnTo>
                    <a:pt x="22" y="164"/>
                  </a:lnTo>
                  <a:lnTo>
                    <a:pt x="22" y="31"/>
                  </a:lnTo>
                  <a:close/>
                  <a:moveTo>
                    <a:pt x="0" y="1"/>
                  </a:moveTo>
                  <a:lnTo>
                    <a:pt x="0" y="195"/>
                  </a:lnTo>
                  <a:lnTo>
                    <a:pt x="185" y="19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207587" y="4550589"/>
              <a:ext cx="13987" cy="13733"/>
            </a:xfrm>
            <a:custGeom>
              <a:avLst/>
              <a:gdLst/>
              <a:ahLst/>
              <a:cxnLst/>
              <a:rect l="l" t="t" r="r" b="b"/>
              <a:pathLst>
                <a:path w="165" h="162" extrusionOk="0">
                  <a:moveTo>
                    <a:pt x="1" y="0"/>
                  </a:moveTo>
                  <a:lnTo>
                    <a:pt x="1" y="162"/>
                  </a:lnTo>
                  <a:lnTo>
                    <a:pt x="164" y="16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206400" y="4549233"/>
              <a:ext cx="15768" cy="16446"/>
            </a:xfrm>
            <a:custGeom>
              <a:avLst/>
              <a:gdLst/>
              <a:ahLst/>
              <a:cxnLst/>
              <a:rect l="l" t="t" r="r" b="b"/>
              <a:pathLst>
                <a:path w="186" h="194" extrusionOk="0">
                  <a:moveTo>
                    <a:pt x="162" y="30"/>
                  </a:moveTo>
                  <a:lnTo>
                    <a:pt x="162" y="164"/>
                  </a:lnTo>
                  <a:lnTo>
                    <a:pt x="22" y="164"/>
                  </a:lnTo>
                  <a:lnTo>
                    <a:pt x="22" y="30"/>
                  </a:lnTo>
                  <a:close/>
                  <a:moveTo>
                    <a:pt x="0" y="0"/>
                  </a:moveTo>
                  <a:lnTo>
                    <a:pt x="0" y="194"/>
                  </a:lnTo>
                  <a:lnTo>
                    <a:pt x="185" y="19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3207587" y="4414870"/>
              <a:ext cx="13987" cy="13818"/>
            </a:xfrm>
            <a:custGeom>
              <a:avLst/>
              <a:gdLst/>
              <a:ahLst/>
              <a:cxnLst/>
              <a:rect l="l" t="t" r="r" b="b"/>
              <a:pathLst>
                <a:path w="165" h="163" extrusionOk="0">
                  <a:moveTo>
                    <a:pt x="1" y="0"/>
                  </a:moveTo>
                  <a:lnTo>
                    <a:pt x="1" y="162"/>
                  </a:lnTo>
                  <a:lnTo>
                    <a:pt x="164" y="16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3206400" y="4413514"/>
              <a:ext cx="15768" cy="16531"/>
            </a:xfrm>
            <a:custGeom>
              <a:avLst/>
              <a:gdLst/>
              <a:ahLst/>
              <a:cxnLst/>
              <a:rect l="l" t="t" r="r" b="b"/>
              <a:pathLst>
                <a:path w="186" h="195" extrusionOk="0">
                  <a:moveTo>
                    <a:pt x="162" y="31"/>
                  </a:moveTo>
                  <a:lnTo>
                    <a:pt x="162" y="164"/>
                  </a:lnTo>
                  <a:lnTo>
                    <a:pt x="22" y="164"/>
                  </a:lnTo>
                  <a:lnTo>
                    <a:pt x="22" y="31"/>
                  </a:lnTo>
                  <a:close/>
                  <a:moveTo>
                    <a:pt x="0" y="0"/>
                  </a:moveTo>
                  <a:lnTo>
                    <a:pt x="0" y="194"/>
                  </a:lnTo>
                  <a:lnTo>
                    <a:pt x="185" y="19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198262" y="4362142"/>
              <a:ext cx="32637" cy="32637"/>
            </a:xfrm>
            <a:custGeom>
              <a:avLst/>
              <a:gdLst/>
              <a:ahLst/>
              <a:cxnLst/>
              <a:rect l="l" t="t" r="r" b="b"/>
              <a:pathLst>
                <a:path w="385" h="385" extrusionOk="0">
                  <a:moveTo>
                    <a:pt x="15" y="0"/>
                  </a:moveTo>
                  <a:lnTo>
                    <a:pt x="0" y="14"/>
                  </a:lnTo>
                  <a:lnTo>
                    <a:pt x="370" y="384"/>
                  </a:lnTo>
                  <a:lnTo>
                    <a:pt x="384" y="37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150451" y="4313738"/>
              <a:ext cx="30857" cy="31451"/>
            </a:xfrm>
            <a:custGeom>
              <a:avLst/>
              <a:gdLst/>
              <a:ahLst/>
              <a:cxnLst/>
              <a:rect l="l" t="t" r="r" b="b"/>
              <a:pathLst>
                <a:path w="364" h="371" extrusionOk="0">
                  <a:moveTo>
                    <a:pt x="342" y="0"/>
                  </a:moveTo>
                  <a:lnTo>
                    <a:pt x="155" y="185"/>
                  </a:lnTo>
                  <a:lnTo>
                    <a:pt x="1" y="349"/>
                  </a:lnTo>
                  <a:lnTo>
                    <a:pt x="22" y="370"/>
                  </a:lnTo>
                  <a:lnTo>
                    <a:pt x="200" y="192"/>
                  </a:lnTo>
                  <a:lnTo>
                    <a:pt x="200" y="185"/>
                  </a:lnTo>
                  <a:lnTo>
                    <a:pt x="363" y="22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185546" y="4338915"/>
              <a:ext cx="24669" cy="24499"/>
            </a:xfrm>
            <a:custGeom>
              <a:avLst/>
              <a:gdLst/>
              <a:ahLst/>
              <a:cxnLst/>
              <a:rect l="l" t="t" r="r" b="b"/>
              <a:pathLst>
                <a:path w="291" h="289" extrusionOk="0">
                  <a:moveTo>
                    <a:pt x="141" y="45"/>
                  </a:moveTo>
                  <a:lnTo>
                    <a:pt x="246" y="148"/>
                  </a:lnTo>
                  <a:lnTo>
                    <a:pt x="150" y="251"/>
                  </a:lnTo>
                  <a:lnTo>
                    <a:pt x="38" y="141"/>
                  </a:lnTo>
                  <a:lnTo>
                    <a:pt x="141" y="45"/>
                  </a:lnTo>
                  <a:close/>
                  <a:moveTo>
                    <a:pt x="141" y="0"/>
                  </a:moveTo>
                  <a:lnTo>
                    <a:pt x="1" y="141"/>
                  </a:lnTo>
                  <a:lnTo>
                    <a:pt x="150" y="288"/>
                  </a:lnTo>
                  <a:lnTo>
                    <a:pt x="291" y="148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174865" y="4326792"/>
              <a:ext cx="24075" cy="25940"/>
            </a:xfrm>
            <a:custGeom>
              <a:avLst/>
              <a:gdLst/>
              <a:ahLst/>
              <a:cxnLst/>
              <a:rect l="l" t="t" r="r" b="b"/>
              <a:pathLst>
                <a:path w="284" h="306" extrusionOk="0">
                  <a:moveTo>
                    <a:pt x="164" y="38"/>
                  </a:moveTo>
                  <a:lnTo>
                    <a:pt x="246" y="165"/>
                  </a:lnTo>
                  <a:lnTo>
                    <a:pt x="143" y="268"/>
                  </a:lnTo>
                  <a:lnTo>
                    <a:pt x="38" y="165"/>
                  </a:lnTo>
                  <a:lnTo>
                    <a:pt x="164" y="38"/>
                  </a:lnTo>
                  <a:close/>
                  <a:moveTo>
                    <a:pt x="164" y="1"/>
                  </a:moveTo>
                  <a:lnTo>
                    <a:pt x="1" y="165"/>
                  </a:lnTo>
                  <a:lnTo>
                    <a:pt x="143" y="305"/>
                  </a:lnTo>
                  <a:lnTo>
                    <a:pt x="283" y="165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164354" y="4314331"/>
              <a:ext cx="25686" cy="27636"/>
            </a:xfrm>
            <a:custGeom>
              <a:avLst/>
              <a:gdLst/>
              <a:ahLst/>
              <a:cxnLst/>
              <a:rect l="l" t="t" r="r" b="b"/>
              <a:pathLst>
                <a:path w="303" h="326" extrusionOk="0">
                  <a:moveTo>
                    <a:pt x="178" y="38"/>
                  </a:moveTo>
                  <a:lnTo>
                    <a:pt x="267" y="164"/>
                  </a:lnTo>
                  <a:lnTo>
                    <a:pt x="141" y="281"/>
                  </a:lnTo>
                  <a:lnTo>
                    <a:pt x="36" y="178"/>
                  </a:lnTo>
                  <a:lnTo>
                    <a:pt x="178" y="38"/>
                  </a:lnTo>
                  <a:close/>
                  <a:moveTo>
                    <a:pt x="178" y="0"/>
                  </a:moveTo>
                  <a:lnTo>
                    <a:pt x="0" y="178"/>
                  </a:lnTo>
                  <a:lnTo>
                    <a:pt x="141" y="326"/>
                  </a:lnTo>
                  <a:lnTo>
                    <a:pt x="303" y="16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174272" y="4326199"/>
              <a:ext cx="15768" cy="15768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164" y="1"/>
                  </a:moveTo>
                  <a:lnTo>
                    <a:pt x="1" y="164"/>
                  </a:lnTo>
                  <a:lnTo>
                    <a:pt x="31" y="186"/>
                  </a:lnTo>
                  <a:lnTo>
                    <a:pt x="186" y="24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3152994" y="4301191"/>
              <a:ext cx="27721" cy="29501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00" y="45"/>
                  </a:moveTo>
                  <a:lnTo>
                    <a:pt x="289" y="170"/>
                  </a:lnTo>
                  <a:lnTo>
                    <a:pt x="148" y="312"/>
                  </a:lnTo>
                  <a:lnTo>
                    <a:pt x="36" y="200"/>
                  </a:lnTo>
                  <a:lnTo>
                    <a:pt x="200" y="45"/>
                  </a:lnTo>
                  <a:close/>
                  <a:moveTo>
                    <a:pt x="200" y="1"/>
                  </a:moveTo>
                  <a:lnTo>
                    <a:pt x="1" y="200"/>
                  </a:lnTo>
                  <a:lnTo>
                    <a:pt x="148" y="347"/>
                  </a:lnTo>
                  <a:lnTo>
                    <a:pt x="326" y="17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142313" y="4289154"/>
              <a:ext cx="29670" cy="30942"/>
            </a:xfrm>
            <a:custGeom>
              <a:avLst/>
              <a:gdLst/>
              <a:ahLst/>
              <a:cxnLst/>
              <a:rect l="l" t="t" r="r" b="b"/>
              <a:pathLst>
                <a:path w="350" h="365" extrusionOk="0">
                  <a:moveTo>
                    <a:pt x="223" y="38"/>
                  </a:moveTo>
                  <a:lnTo>
                    <a:pt x="312" y="164"/>
                  </a:lnTo>
                  <a:lnTo>
                    <a:pt x="148" y="328"/>
                  </a:lnTo>
                  <a:lnTo>
                    <a:pt x="45" y="223"/>
                  </a:lnTo>
                  <a:lnTo>
                    <a:pt x="223" y="38"/>
                  </a:lnTo>
                  <a:close/>
                  <a:moveTo>
                    <a:pt x="223" y="0"/>
                  </a:moveTo>
                  <a:lnTo>
                    <a:pt x="1" y="223"/>
                  </a:lnTo>
                  <a:lnTo>
                    <a:pt x="148" y="365"/>
                  </a:lnTo>
                  <a:lnTo>
                    <a:pt x="349" y="16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131632" y="4276608"/>
              <a:ext cx="30857" cy="32807"/>
            </a:xfrm>
            <a:custGeom>
              <a:avLst/>
              <a:gdLst/>
              <a:ahLst/>
              <a:cxnLst/>
              <a:rect l="l" t="t" r="r" b="b"/>
              <a:pathLst>
                <a:path w="364" h="387" extrusionOk="0">
                  <a:moveTo>
                    <a:pt x="237" y="38"/>
                  </a:moveTo>
                  <a:lnTo>
                    <a:pt x="326" y="164"/>
                  </a:lnTo>
                  <a:lnTo>
                    <a:pt x="141" y="342"/>
                  </a:lnTo>
                  <a:lnTo>
                    <a:pt x="38" y="237"/>
                  </a:lnTo>
                  <a:lnTo>
                    <a:pt x="237" y="38"/>
                  </a:lnTo>
                  <a:close/>
                  <a:moveTo>
                    <a:pt x="244" y="1"/>
                  </a:moveTo>
                  <a:lnTo>
                    <a:pt x="0" y="237"/>
                  </a:lnTo>
                  <a:lnTo>
                    <a:pt x="141" y="387"/>
                  </a:lnTo>
                  <a:lnTo>
                    <a:pt x="363" y="164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142313" y="4288560"/>
              <a:ext cx="20769" cy="20854"/>
            </a:xfrm>
            <a:custGeom>
              <a:avLst/>
              <a:gdLst/>
              <a:ahLst/>
              <a:cxnLst/>
              <a:rect l="l" t="t" r="r" b="b"/>
              <a:pathLst>
                <a:path w="245" h="246" extrusionOk="0">
                  <a:moveTo>
                    <a:pt x="223" y="0"/>
                  </a:moveTo>
                  <a:lnTo>
                    <a:pt x="1" y="223"/>
                  </a:lnTo>
                  <a:lnTo>
                    <a:pt x="22" y="246"/>
                  </a:lnTo>
                  <a:lnTo>
                    <a:pt x="244" y="2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175628" y="4349426"/>
              <a:ext cx="24499" cy="24669"/>
            </a:xfrm>
            <a:custGeom>
              <a:avLst/>
              <a:gdLst/>
              <a:ahLst/>
              <a:cxnLst/>
              <a:rect l="l" t="t" r="r" b="b"/>
              <a:pathLst>
                <a:path w="289" h="291" extrusionOk="0">
                  <a:moveTo>
                    <a:pt x="141" y="38"/>
                  </a:moveTo>
                  <a:lnTo>
                    <a:pt x="244" y="150"/>
                  </a:lnTo>
                  <a:lnTo>
                    <a:pt x="148" y="253"/>
                  </a:lnTo>
                  <a:lnTo>
                    <a:pt x="36" y="143"/>
                  </a:lnTo>
                  <a:lnTo>
                    <a:pt x="141" y="38"/>
                  </a:lnTo>
                  <a:close/>
                  <a:moveTo>
                    <a:pt x="141" y="1"/>
                  </a:moveTo>
                  <a:lnTo>
                    <a:pt x="1" y="143"/>
                  </a:lnTo>
                  <a:lnTo>
                    <a:pt x="148" y="291"/>
                  </a:lnTo>
                  <a:lnTo>
                    <a:pt x="289" y="150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162997" y="4338915"/>
              <a:ext cx="25856" cy="23906"/>
            </a:xfrm>
            <a:custGeom>
              <a:avLst/>
              <a:gdLst/>
              <a:ahLst/>
              <a:cxnLst/>
              <a:rect l="l" t="t" r="r" b="b"/>
              <a:pathLst>
                <a:path w="305" h="282" extrusionOk="0">
                  <a:moveTo>
                    <a:pt x="164" y="36"/>
                  </a:moveTo>
                  <a:lnTo>
                    <a:pt x="267" y="148"/>
                  </a:lnTo>
                  <a:lnTo>
                    <a:pt x="164" y="244"/>
                  </a:lnTo>
                  <a:lnTo>
                    <a:pt x="45" y="162"/>
                  </a:lnTo>
                  <a:lnTo>
                    <a:pt x="164" y="36"/>
                  </a:lnTo>
                  <a:close/>
                  <a:moveTo>
                    <a:pt x="164" y="0"/>
                  </a:moveTo>
                  <a:lnTo>
                    <a:pt x="0" y="162"/>
                  </a:lnTo>
                  <a:lnTo>
                    <a:pt x="164" y="281"/>
                  </a:lnTo>
                  <a:lnTo>
                    <a:pt x="304" y="148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150451" y="4328149"/>
              <a:ext cx="27721" cy="25940"/>
            </a:xfrm>
            <a:custGeom>
              <a:avLst/>
              <a:gdLst/>
              <a:ahLst/>
              <a:cxnLst/>
              <a:rect l="l" t="t" r="r" b="b"/>
              <a:pathLst>
                <a:path w="327" h="306" extrusionOk="0">
                  <a:moveTo>
                    <a:pt x="186" y="38"/>
                  </a:moveTo>
                  <a:lnTo>
                    <a:pt x="289" y="141"/>
                  </a:lnTo>
                  <a:lnTo>
                    <a:pt x="164" y="268"/>
                  </a:lnTo>
                  <a:lnTo>
                    <a:pt x="45" y="179"/>
                  </a:lnTo>
                  <a:lnTo>
                    <a:pt x="186" y="38"/>
                  </a:lnTo>
                  <a:close/>
                  <a:moveTo>
                    <a:pt x="186" y="1"/>
                  </a:moveTo>
                  <a:lnTo>
                    <a:pt x="1" y="186"/>
                  </a:lnTo>
                  <a:lnTo>
                    <a:pt x="164" y="305"/>
                  </a:lnTo>
                  <a:lnTo>
                    <a:pt x="326" y="141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162997" y="4338915"/>
              <a:ext cx="15768" cy="15768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157" y="0"/>
                  </a:moveTo>
                  <a:lnTo>
                    <a:pt x="0" y="155"/>
                  </a:lnTo>
                  <a:lnTo>
                    <a:pt x="23" y="185"/>
                  </a:lnTo>
                  <a:lnTo>
                    <a:pt x="185" y="2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137227" y="4316874"/>
              <a:ext cx="30179" cy="27636"/>
            </a:xfrm>
            <a:custGeom>
              <a:avLst/>
              <a:gdLst/>
              <a:ahLst/>
              <a:cxnLst/>
              <a:rect l="l" t="t" r="r" b="b"/>
              <a:pathLst>
                <a:path w="356" h="326" extrusionOk="0">
                  <a:moveTo>
                    <a:pt x="208" y="38"/>
                  </a:moveTo>
                  <a:lnTo>
                    <a:pt x="311" y="148"/>
                  </a:lnTo>
                  <a:lnTo>
                    <a:pt x="171" y="289"/>
                  </a:lnTo>
                  <a:lnTo>
                    <a:pt x="45" y="200"/>
                  </a:lnTo>
                  <a:lnTo>
                    <a:pt x="208" y="38"/>
                  </a:lnTo>
                  <a:close/>
                  <a:moveTo>
                    <a:pt x="208" y="1"/>
                  </a:moveTo>
                  <a:lnTo>
                    <a:pt x="0" y="200"/>
                  </a:lnTo>
                  <a:lnTo>
                    <a:pt x="171" y="326"/>
                  </a:lnTo>
                  <a:lnTo>
                    <a:pt x="356" y="14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125274" y="4306193"/>
              <a:ext cx="30857" cy="29586"/>
            </a:xfrm>
            <a:custGeom>
              <a:avLst/>
              <a:gdLst/>
              <a:ahLst/>
              <a:cxnLst/>
              <a:rect l="l" t="t" r="r" b="b"/>
              <a:pathLst>
                <a:path w="364" h="349" extrusionOk="0">
                  <a:moveTo>
                    <a:pt x="223" y="45"/>
                  </a:moveTo>
                  <a:lnTo>
                    <a:pt x="328" y="148"/>
                  </a:lnTo>
                  <a:lnTo>
                    <a:pt x="164" y="311"/>
                  </a:lnTo>
                  <a:lnTo>
                    <a:pt x="45" y="223"/>
                  </a:lnTo>
                  <a:lnTo>
                    <a:pt x="223" y="45"/>
                  </a:lnTo>
                  <a:close/>
                  <a:moveTo>
                    <a:pt x="223" y="0"/>
                  </a:moveTo>
                  <a:lnTo>
                    <a:pt x="1" y="223"/>
                  </a:lnTo>
                  <a:lnTo>
                    <a:pt x="171" y="349"/>
                  </a:lnTo>
                  <a:lnTo>
                    <a:pt x="363" y="148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112813" y="4295512"/>
              <a:ext cx="32722" cy="30772"/>
            </a:xfrm>
            <a:custGeom>
              <a:avLst/>
              <a:gdLst/>
              <a:ahLst/>
              <a:cxnLst/>
              <a:rect l="l" t="t" r="r" b="b"/>
              <a:pathLst>
                <a:path w="386" h="363" extrusionOk="0">
                  <a:moveTo>
                    <a:pt x="244" y="37"/>
                  </a:moveTo>
                  <a:lnTo>
                    <a:pt x="349" y="141"/>
                  </a:lnTo>
                  <a:lnTo>
                    <a:pt x="164" y="325"/>
                  </a:lnTo>
                  <a:lnTo>
                    <a:pt x="44" y="237"/>
                  </a:lnTo>
                  <a:lnTo>
                    <a:pt x="244" y="37"/>
                  </a:lnTo>
                  <a:close/>
                  <a:moveTo>
                    <a:pt x="244" y="0"/>
                  </a:moveTo>
                  <a:lnTo>
                    <a:pt x="0" y="245"/>
                  </a:lnTo>
                  <a:lnTo>
                    <a:pt x="171" y="363"/>
                  </a:lnTo>
                  <a:lnTo>
                    <a:pt x="386" y="1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3125274" y="4306193"/>
              <a:ext cx="20939" cy="20684"/>
            </a:xfrm>
            <a:custGeom>
              <a:avLst/>
              <a:gdLst/>
              <a:ahLst/>
              <a:cxnLst/>
              <a:rect l="l" t="t" r="r" b="b"/>
              <a:pathLst>
                <a:path w="247" h="244" extrusionOk="0">
                  <a:moveTo>
                    <a:pt x="223" y="0"/>
                  </a:moveTo>
                  <a:lnTo>
                    <a:pt x="1" y="223"/>
                  </a:lnTo>
                  <a:lnTo>
                    <a:pt x="24" y="244"/>
                  </a:lnTo>
                  <a:lnTo>
                    <a:pt x="246" y="22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3247260" y="4411140"/>
              <a:ext cx="30857" cy="31366"/>
            </a:xfrm>
            <a:custGeom>
              <a:avLst/>
              <a:gdLst/>
              <a:ahLst/>
              <a:cxnLst/>
              <a:rect l="l" t="t" r="r" b="b"/>
              <a:pathLst>
                <a:path w="364" h="370" extrusionOk="0">
                  <a:moveTo>
                    <a:pt x="340" y="0"/>
                  </a:moveTo>
                  <a:lnTo>
                    <a:pt x="162" y="178"/>
                  </a:lnTo>
                  <a:lnTo>
                    <a:pt x="162" y="185"/>
                  </a:lnTo>
                  <a:lnTo>
                    <a:pt x="0" y="340"/>
                  </a:lnTo>
                  <a:lnTo>
                    <a:pt x="22" y="370"/>
                  </a:lnTo>
                  <a:lnTo>
                    <a:pt x="207" y="185"/>
                  </a:lnTo>
                  <a:lnTo>
                    <a:pt x="363" y="2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3218268" y="4392829"/>
              <a:ext cx="24499" cy="24499"/>
            </a:xfrm>
            <a:custGeom>
              <a:avLst/>
              <a:gdLst/>
              <a:ahLst/>
              <a:cxnLst/>
              <a:rect l="l" t="t" r="r" b="b"/>
              <a:pathLst>
                <a:path w="289" h="289" extrusionOk="0">
                  <a:moveTo>
                    <a:pt x="141" y="38"/>
                  </a:moveTo>
                  <a:lnTo>
                    <a:pt x="253" y="148"/>
                  </a:lnTo>
                  <a:lnTo>
                    <a:pt x="148" y="244"/>
                  </a:lnTo>
                  <a:lnTo>
                    <a:pt x="45" y="141"/>
                  </a:lnTo>
                  <a:lnTo>
                    <a:pt x="141" y="38"/>
                  </a:lnTo>
                  <a:close/>
                  <a:moveTo>
                    <a:pt x="141" y="1"/>
                  </a:moveTo>
                  <a:lnTo>
                    <a:pt x="1" y="141"/>
                  </a:lnTo>
                  <a:lnTo>
                    <a:pt x="148" y="289"/>
                  </a:lnTo>
                  <a:lnTo>
                    <a:pt x="289" y="148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3229628" y="4403595"/>
              <a:ext cx="23906" cy="25856"/>
            </a:xfrm>
            <a:custGeom>
              <a:avLst/>
              <a:gdLst/>
              <a:ahLst/>
              <a:cxnLst/>
              <a:rect l="l" t="t" r="r" b="b"/>
              <a:pathLst>
                <a:path w="282" h="305" extrusionOk="0">
                  <a:moveTo>
                    <a:pt x="141" y="37"/>
                  </a:moveTo>
                  <a:lnTo>
                    <a:pt x="244" y="141"/>
                  </a:lnTo>
                  <a:lnTo>
                    <a:pt x="127" y="267"/>
                  </a:lnTo>
                  <a:lnTo>
                    <a:pt x="38" y="141"/>
                  </a:lnTo>
                  <a:lnTo>
                    <a:pt x="141" y="37"/>
                  </a:lnTo>
                  <a:close/>
                  <a:moveTo>
                    <a:pt x="141" y="0"/>
                  </a:moveTo>
                  <a:lnTo>
                    <a:pt x="0" y="141"/>
                  </a:lnTo>
                  <a:lnTo>
                    <a:pt x="119" y="304"/>
                  </a:lnTo>
                  <a:lnTo>
                    <a:pt x="281" y="141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3238359" y="4414276"/>
              <a:ext cx="25856" cy="27636"/>
            </a:xfrm>
            <a:custGeom>
              <a:avLst/>
              <a:gdLst/>
              <a:ahLst/>
              <a:cxnLst/>
              <a:rect l="l" t="t" r="r" b="b"/>
              <a:pathLst>
                <a:path w="305" h="326" extrusionOk="0">
                  <a:moveTo>
                    <a:pt x="164" y="45"/>
                  </a:moveTo>
                  <a:lnTo>
                    <a:pt x="267" y="148"/>
                  </a:lnTo>
                  <a:lnTo>
                    <a:pt x="127" y="288"/>
                  </a:lnTo>
                  <a:lnTo>
                    <a:pt x="38" y="162"/>
                  </a:lnTo>
                  <a:lnTo>
                    <a:pt x="164" y="45"/>
                  </a:lnTo>
                  <a:close/>
                  <a:moveTo>
                    <a:pt x="164" y="0"/>
                  </a:moveTo>
                  <a:lnTo>
                    <a:pt x="0" y="162"/>
                  </a:lnTo>
                  <a:lnTo>
                    <a:pt x="127" y="326"/>
                  </a:lnTo>
                  <a:lnTo>
                    <a:pt x="304" y="148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3238359" y="4414276"/>
              <a:ext cx="15768" cy="15768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157" y="0"/>
                  </a:moveTo>
                  <a:lnTo>
                    <a:pt x="0" y="155"/>
                  </a:lnTo>
                  <a:lnTo>
                    <a:pt x="24" y="185"/>
                  </a:lnTo>
                  <a:lnTo>
                    <a:pt x="185" y="2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3247854" y="4424788"/>
              <a:ext cx="27636" cy="30264"/>
            </a:xfrm>
            <a:custGeom>
              <a:avLst/>
              <a:gdLst/>
              <a:ahLst/>
              <a:cxnLst/>
              <a:rect l="l" t="t" r="r" b="b"/>
              <a:pathLst>
                <a:path w="326" h="357" extrusionOk="0">
                  <a:moveTo>
                    <a:pt x="178" y="45"/>
                  </a:moveTo>
                  <a:lnTo>
                    <a:pt x="289" y="150"/>
                  </a:lnTo>
                  <a:lnTo>
                    <a:pt x="127" y="312"/>
                  </a:lnTo>
                  <a:lnTo>
                    <a:pt x="38" y="188"/>
                  </a:lnTo>
                  <a:lnTo>
                    <a:pt x="178" y="45"/>
                  </a:lnTo>
                  <a:close/>
                  <a:moveTo>
                    <a:pt x="178" y="1"/>
                  </a:moveTo>
                  <a:lnTo>
                    <a:pt x="0" y="188"/>
                  </a:lnTo>
                  <a:lnTo>
                    <a:pt x="127" y="357"/>
                  </a:lnTo>
                  <a:lnTo>
                    <a:pt x="326" y="150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3257178" y="4436148"/>
              <a:ext cx="29077" cy="30942"/>
            </a:xfrm>
            <a:custGeom>
              <a:avLst/>
              <a:gdLst/>
              <a:ahLst/>
              <a:cxnLst/>
              <a:rect l="l" t="t" r="r" b="b"/>
              <a:pathLst>
                <a:path w="343" h="365" extrusionOk="0">
                  <a:moveTo>
                    <a:pt x="202" y="38"/>
                  </a:moveTo>
                  <a:lnTo>
                    <a:pt x="305" y="142"/>
                  </a:lnTo>
                  <a:lnTo>
                    <a:pt x="120" y="320"/>
                  </a:lnTo>
                  <a:lnTo>
                    <a:pt x="31" y="201"/>
                  </a:lnTo>
                  <a:lnTo>
                    <a:pt x="202" y="38"/>
                  </a:lnTo>
                  <a:close/>
                  <a:moveTo>
                    <a:pt x="202" y="0"/>
                  </a:moveTo>
                  <a:lnTo>
                    <a:pt x="1" y="201"/>
                  </a:lnTo>
                  <a:lnTo>
                    <a:pt x="120" y="365"/>
                  </a:lnTo>
                  <a:lnTo>
                    <a:pt x="342" y="14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3266079" y="4446829"/>
              <a:ext cx="30857" cy="32807"/>
            </a:xfrm>
            <a:custGeom>
              <a:avLst/>
              <a:gdLst/>
              <a:ahLst/>
              <a:cxnLst/>
              <a:rect l="l" t="t" r="r" b="b"/>
              <a:pathLst>
                <a:path w="364" h="387" extrusionOk="0">
                  <a:moveTo>
                    <a:pt x="223" y="38"/>
                  </a:moveTo>
                  <a:lnTo>
                    <a:pt x="326" y="141"/>
                  </a:lnTo>
                  <a:lnTo>
                    <a:pt x="125" y="342"/>
                  </a:lnTo>
                  <a:lnTo>
                    <a:pt x="36" y="223"/>
                  </a:lnTo>
                  <a:lnTo>
                    <a:pt x="223" y="38"/>
                  </a:lnTo>
                  <a:close/>
                  <a:moveTo>
                    <a:pt x="223" y="0"/>
                  </a:moveTo>
                  <a:lnTo>
                    <a:pt x="1" y="223"/>
                  </a:lnTo>
                  <a:lnTo>
                    <a:pt x="118" y="386"/>
                  </a:lnTo>
                  <a:lnTo>
                    <a:pt x="363" y="14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265316" y="4446235"/>
              <a:ext cx="21532" cy="21447"/>
            </a:xfrm>
            <a:custGeom>
              <a:avLst/>
              <a:gdLst/>
              <a:ahLst/>
              <a:cxnLst/>
              <a:rect l="l" t="t" r="r" b="b"/>
              <a:pathLst>
                <a:path w="254" h="253" extrusionOk="0">
                  <a:moveTo>
                    <a:pt x="223" y="0"/>
                  </a:moveTo>
                  <a:lnTo>
                    <a:pt x="1" y="223"/>
                  </a:lnTo>
                  <a:lnTo>
                    <a:pt x="31" y="253"/>
                  </a:lnTo>
                  <a:lnTo>
                    <a:pt x="253" y="3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3229034" y="4382148"/>
              <a:ext cx="24499" cy="24669"/>
            </a:xfrm>
            <a:custGeom>
              <a:avLst/>
              <a:gdLst/>
              <a:ahLst/>
              <a:cxnLst/>
              <a:rect l="l" t="t" r="r" b="b"/>
              <a:pathLst>
                <a:path w="289" h="291" extrusionOk="0">
                  <a:moveTo>
                    <a:pt x="141" y="38"/>
                  </a:moveTo>
                  <a:lnTo>
                    <a:pt x="244" y="148"/>
                  </a:lnTo>
                  <a:lnTo>
                    <a:pt x="141" y="253"/>
                  </a:lnTo>
                  <a:lnTo>
                    <a:pt x="37" y="141"/>
                  </a:lnTo>
                  <a:lnTo>
                    <a:pt x="141" y="38"/>
                  </a:lnTo>
                  <a:close/>
                  <a:moveTo>
                    <a:pt x="141" y="1"/>
                  </a:moveTo>
                  <a:lnTo>
                    <a:pt x="0" y="141"/>
                  </a:lnTo>
                  <a:lnTo>
                    <a:pt x="141" y="290"/>
                  </a:lnTo>
                  <a:lnTo>
                    <a:pt x="288" y="148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239715" y="4392829"/>
              <a:ext cx="25686" cy="24499"/>
            </a:xfrm>
            <a:custGeom>
              <a:avLst/>
              <a:gdLst/>
              <a:ahLst/>
              <a:cxnLst/>
              <a:rect l="l" t="t" r="r" b="b"/>
              <a:pathLst>
                <a:path w="303" h="289" extrusionOk="0">
                  <a:moveTo>
                    <a:pt x="141" y="38"/>
                  </a:moveTo>
                  <a:lnTo>
                    <a:pt x="258" y="127"/>
                  </a:lnTo>
                  <a:lnTo>
                    <a:pt x="141" y="244"/>
                  </a:lnTo>
                  <a:lnTo>
                    <a:pt x="36" y="141"/>
                  </a:lnTo>
                  <a:lnTo>
                    <a:pt x="141" y="38"/>
                  </a:lnTo>
                  <a:close/>
                  <a:moveTo>
                    <a:pt x="141" y="1"/>
                  </a:moveTo>
                  <a:lnTo>
                    <a:pt x="0" y="141"/>
                  </a:lnTo>
                  <a:lnTo>
                    <a:pt x="141" y="289"/>
                  </a:lnTo>
                  <a:lnTo>
                    <a:pt x="303" y="12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3250227" y="4402239"/>
              <a:ext cx="27890" cy="25856"/>
            </a:xfrm>
            <a:custGeom>
              <a:avLst/>
              <a:gdLst/>
              <a:ahLst/>
              <a:cxnLst/>
              <a:rect l="l" t="t" r="r" b="b"/>
              <a:pathLst>
                <a:path w="329" h="305" extrusionOk="0">
                  <a:moveTo>
                    <a:pt x="164" y="37"/>
                  </a:moveTo>
                  <a:lnTo>
                    <a:pt x="284" y="126"/>
                  </a:lnTo>
                  <a:lnTo>
                    <a:pt x="143" y="267"/>
                  </a:lnTo>
                  <a:lnTo>
                    <a:pt x="38" y="164"/>
                  </a:lnTo>
                  <a:lnTo>
                    <a:pt x="164" y="37"/>
                  </a:lnTo>
                  <a:close/>
                  <a:moveTo>
                    <a:pt x="164" y="0"/>
                  </a:moveTo>
                  <a:lnTo>
                    <a:pt x="1" y="164"/>
                  </a:lnTo>
                  <a:lnTo>
                    <a:pt x="143" y="304"/>
                  </a:lnTo>
                  <a:lnTo>
                    <a:pt x="328" y="119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3250227" y="4401561"/>
              <a:ext cx="15937" cy="15768"/>
            </a:xfrm>
            <a:custGeom>
              <a:avLst/>
              <a:gdLst/>
              <a:ahLst/>
              <a:cxnLst/>
              <a:rect l="l" t="t" r="r" b="b"/>
              <a:pathLst>
                <a:path w="188" h="186" extrusionOk="0">
                  <a:moveTo>
                    <a:pt x="157" y="1"/>
                  </a:moveTo>
                  <a:lnTo>
                    <a:pt x="1" y="165"/>
                  </a:lnTo>
                  <a:lnTo>
                    <a:pt x="24" y="186"/>
                  </a:lnTo>
                  <a:lnTo>
                    <a:pt x="188" y="3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260993" y="4411733"/>
              <a:ext cx="30179" cy="27636"/>
            </a:xfrm>
            <a:custGeom>
              <a:avLst/>
              <a:gdLst/>
              <a:ahLst/>
              <a:cxnLst/>
              <a:rect l="l" t="t" r="r" b="b"/>
              <a:pathLst>
                <a:path w="356" h="326" extrusionOk="0">
                  <a:moveTo>
                    <a:pt x="185" y="37"/>
                  </a:moveTo>
                  <a:lnTo>
                    <a:pt x="311" y="126"/>
                  </a:lnTo>
                  <a:lnTo>
                    <a:pt x="150" y="281"/>
                  </a:lnTo>
                  <a:lnTo>
                    <a:pt x="45" y="178"/>
                  </a:lnTo>
                  <a:lnTo>
                    <a:pt x="185" y="37"/>
                  </a:lnTo>
                  <a:close/>
                  <a:moveTo>
                    <a:pt x="185" y="0"/>
                  </a:moveTo>
                  <a:lnTo>
                    <a:pt x="0" y="178"/>
                  </a:lnTo>
                  <a:lnTo>
                    <a:pt x="150" y="326"/>
                  </a:lnTo>
                  <a:lnTo>
                    <a:pt x="356" y="11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272268" y="4420465"/>
              <a:ext cx="30857" cy="29586"/>
            </a:xfrm>
            <a:custGeom>
              <a:avLst/>
              <a:gdLst/>
              <a:ahLst/>
              <a:cxnLst/>
              <a:rect l="l" t="t" r="r" b="b"/>
              <a:pathLst>
                <a:path w="364" h="349" extrusionOk="0">
                  <a:moveTo>
                    <a:pt x="201" y="38"/>
                  </a:moveTo>
                  <a:lnTo>
                    <a:pt x="319" y="127"/>
                  </a:lnTo>
                  <a:lnTo>
                    <a:pt x="141" y="304"/>
                  </a:lnTo>
                  <a:lnTo>
                    <a:pt x="38" y="201"/>
                  </a:lnTo>
                  <a:lnTo>
                    <a:pt x="201" y="38"/>
                  </a:lnTo>
                  <a:close/>
                  <a:moveTo>
                    <a:pt x="201" y="0"/>
                  </a:moveTo>
                  <a:lnTo>
                    <a:pt x="1" y="201"/>
                  </a:lnTo>
                  <a:lnTo>
                    <a:pt x="141" y="349"/>
                  </a:lnTo>
                  <a:lnTo>
                    <a:pt x="363" y="119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282949" y="4429959"/>
              <a:ext cx="32807" cy="30857"/>
            </a:xfrm>
            <a:custGeom>
              <a:avLst/>
              <a:gdLst/>
              <a:ahLst/>
              <a:cxnLst/>
              <a:rect l="l" t="t" r="r" b="b"/>
              <a:pathLst>
                <a:path w="387" h="364" extrusionOk="0">
                  <a:moveTo>
                    <a:pt x="223" y="38"/>
                  </a:moveTo>
                  <a:lnTo>
                    <a:pt x="342" y="118"/>
                  </a:lnTo>
                  <a:lnTo>
                    <a:pt x="141" y="319"/>
                  </a:lnTo>
                  <a:lnTo>
                    <a:pt x="38" y="215"/>
                  </a:lnTo>
                  <a:lnTo>
                    <a:pt x="223" y="38"/>
                  </a:lnTo>
                  <a:close/>
                  <a:moveTo>
                    <a:pt x="223" y="0"/>
                  </a:moveTo>
                  <a:lnTo>
                    <a:pt x="1" y="215"/>
                  </a:lnTo>
                  <a:lnTo>
                    <a:pt x="141" y="363"/>
                  </a:lnTo>
                  <a:lnTo>
                    <a:pt x="387" y="118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3282355" y="4429366"/>
              <a:ext cx="20769" cy="20684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223" y="0"/>
                  </a:moveTo>
                  <a:lnTo>
                    <a:pt x="1" y="222"/>
                  </a:lnTo>
                  <a:lnTo>
                    <a:pt x="31" y="244"/>
                  </a:lnTo>
                  <a:lnTo>
                    <a:pt x="244" y="22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3197499" y="4361464"/>
              <a:ext cx="33400" cy="33316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372" y="1"/>
                  </a:moveTo>
                  <a:lnTo>
                    <a:pt x="0" y="371"/>
                  </a:lnTo>
                  <a:lnTo>
                    <a:pt x="24" y="392"/>
                  </a:lnTo>
                  <a:lnTo>
                    <a:pt x="393" y="22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3247260" y="4314331"/>
              <a:ext cx="31451" cy="30857"/>
            </a:xfrm>
            <a:custGeom>
              <a:avLst/>
              <a:gdLst/>
              <a:ahLst/>
              <a:cxnLst/>
              <a:rect l="l" t="t" r="r" b="b"/>
              <a:pathLst>
                <a:path w="371" h="364" extrusionOk="0">
                  <a:moveTo>
                    <a:pt x="22" y="0"/>
                  </a:moveTo>
                  <a:lnTo>
                    <a:pt x="0" y="23"/>
                  </a:lnTo>
                  <a:lnTo>
                    <a:pt x="178" y="201"/>
                  </a:lnTo>
                  <a:lnTo>
                    <a:pt x="185" y="201"/>
                  </a:lnTo>
                  <a:lnTo>
                    <a:pt x="347" y="363"/>
                  </a:lnTo>
                  <a:lnTo>
                    <a:pt x="370" y="342"/>
                  </a:lnTo>
                  <a:lnTo>
                    <a:pt x="185" y="15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3229034" y="4349426"/>
              <a:ext cx="24499" cy="24669"/>
            </a:xfrm>
            <a:custGeom>
              <a:avLst/>
              <a:gdLst/>
              <a:ahLst/>
              <a:cxnLst/>
              <a:rect l="l" t="t" r="r" b="b"/>
              <a:pathLst>
                <a:path w="289" h="291" extrusionOk="0">
                  <a:moveTo>
                    <a:pt x="148" y="38"/>
                  </a:moveTo>
                  <a:lnTo>
                    <a:pt x="244" y="143"/>
                  </a:lnTo>
                  <a:lnTo>
                    <a:pt x="141" y="246"/>
                  </a:lnTo>
                  <a:lnTo>
                    <a:pt x="37" y="150"/>
                  </a:lnTo>
                  <a:lnTo>
                    <a:pt x="148" y="38"/>
                  </a:lnTo>
                  <a:close/>
                  <a:moveTo>
                    <a:pt x="148" y="1"/>
                  </a:moveTo>
                  <a:lnTo>
                    <a:pt x="0" y="150"/>
                  </a:lnTo>
                  <a:lnTo>
                    <a:pt x="141" y="291"/>
                  </a:lnTo>
                  <a:lnTo>
                    <a:pt x="288" y="143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3239715" y="4338915"/>
              <a:ext cx="25686" cy="23906"/>
            </a:xfrm>
            <a:custGeom>
              <a:avLst/>
              <a:gdLst/>
              <a:ahLst/>
              <a:cxnLst/>
              <a:rect l="l" t="t" r="r" b="b"/>
              <a:pathLst>
                <a:path w="303" h="282" extrusionOk="0">
                  <a:moveTo>
                    <a:pt x="141" y="36"/>
                  </a:moveTo>
                  <a:lnTo>
                    <a:pt x="267" y="155"/>
                  </a:lnTo>
                  <a:lnTo>
                    <a:pt x="141" y="244"/>
                  </a:lnTo>
                  <a:lnTo>
                    <a:pt x="36" y="141"/>
                  </a:lnTo>
                  <a:lnTo>
                    <a:pt x="141" y="36"/>
                  </a:lnTo>
                  <a:close/>
                  <a:moveTo>
                    <a:pt x="141" y="0"/>
                  </a:moveTo>
                  <a:lnTo>
                    <a:pt x="0" y="141"/>
                  </a:lnTo>
                  <a:lnTo>
                    <a:pt x="141" y="281"/>
                  </a:lnTo>
                  <a:lnTo>
                    <a:pt x="303" y="16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3250227" y="4328149"/>
              <a:ext cx="27890" cy="25940"/>
            </a:xfrm>
            <a:custGeom>
              <a:avLst/>
              <a:gdLst/>
              <a:ahLst/>
              <a:cxnLst/>
              <a:rect l="l" t="t" r="r" b="b"/>
              <a:pathLst>
                <a:path w="329" h="306" extrusionOk="0">
                  <a:moveTo>
                    <a:pt x="150" y="38"/>
                  </a:moveTo>
                  <a:lnTo>
                    <a:pt x="291" y="179"/>
                  </a:lnTo>
                  <a:lnTo>
                    <a:pt x="164" y="268"/>
                  </a:lnTo>
                  <a:lnTo>
                    <a:pt x="45" y="141"/>
                  </a:lnTo>
                  <a:lnTo>
                    <a:pt x="150" y="38"/>
                  </a:lnTo>
                  <a:close/>
                  <a:moveTo>
                    <a:pt x="150" y="1"/>
                  </a:moveTo>
                  <a:lnTo>
                    <a:pt x="1" y="141"/>
                  </a:lnTo>
                  <a:lnTo>
                    <a:pt x="164" y="305"/>
                  </a:lnTo>
                  <a:lnTo>
                    <a:pt x="328" y="17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3250227" y="4338152"/>
              <a:ext cx="15937" cy="15937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24" y="0"/>
                  </a:moveTo>
                  <a:lnTo>
                    <a:pt x="1" y="31"/>
                  </a:lnTo>
                  <a:lnTo>
                    <a:pt x="164" y="187"/>
                  </a:lnTo>
                  <a:lnTo>
                    <a:pt x="188" y="16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3261586" y="4316874"/>
              <a:ext cx="29586" cy="27636"/>
            </a:xfrm>
            <a:custGeom>
              <a:avLst/>
              <a:gdLst/>
              <a:ahLst/>
              <a:cxnLst/>
              <a:rect l="l" t="t" r="r" b="b"/>
              <a:pathLst>
                <a:path w="349" h="326" extrusionOk="0">
                  <a:moveTo>
                    <a:pt x="150" y="38"/>
                  </a:moveTo>
                  <a:lnTo>
                    <a:pt x="304" y="200"/>
                  </a:lnTo>
                  <a:lnTo>
                    <a:pt x="178" y="289"/>
                  </a:lnTo>
                  <a:lnTo>
                    <a:pt x="38" y="148"/>
                  </a:lnTo>
                  <a:lnTo>
                    <a:pt x="150" y="38"/>
                  </a:lnTo>
                  <a:close/>
                  <a:moveTo>
                    <a:pt x="150" y="1"/>
                  </a:moveTo>
                  <a:lnTo>
                    <a:pt x="0" y="148"/>
                  </a:lnTo>
                  <a:lnTo>
                    <a:pt x="178" y="326"/>
                  </a:lnTo>
                  <a:lnTo>
                    <a:pt x="349" y="2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272268" y="4306193"/>
              <a:ext cx="30857" cy="28992"/>
            </a:xfrm>
            <a:custGeom>
              <a:avLst/>
              <a:gdLst/>
              <a:ahLst/>
              <a:cxnLst/>
              <a:rect l="l" t="t" r="r" b="b"/>
              <a:pathLst>
                <a:path w="364" h="342" extrusionOk="0">
                  <a:moveTo>
                    <a:pt x="141" y="38"/>
                  </a:moveTo>
                  <a:lnTo>
                    <a:pt x="328" y="223"/>
                  </a:lnTo>
                  <a:lnTo>
                    <a:pt x="201" y="304"/>
                  </a:lnTo>
                  <a:lnTo>
                    <a:pt x="38" y="141"/>
                  </a:lnTo>
                  <a:lnTo>
                    <a:pt x="141" y="38"/>
                  </a:lnTo>
                  <a:close/>
                  <a:moveTo>
                    <a:pt x="141" y="0"/>
                  </a:moveTo>
                  <a:lnTo>
                    <a:pt x="1" y="141"/>
                  </a:lnTo>
                  <a:lnTo>
                    <a:pt x="201" y="342"/>
                  </a:lnTo>
                  <a:lnTo>
                    <a:pt x="363" y="223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282949" y="4295512"/>
              <a:ext cx="32807" cy="30772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148" y="37"/>
                  </a:moveTo>
                  <a:lnTo>
                    <a:pt x="349" y="237"/>
                  </a:lnTo>
                  <a:lnTo>
                    <a:pt x="223" y="325"/>
                  </a:lnTo>
                  <a:lnTo>
                    <a:pt x="45" y="141"/>
                  </a:lnTo>
                  <a:lnTo>
                    <a:pt x="148" y="37"/>
                  </a:lnTo>
                  <a:close/>
                  <a:moveTo>
                    <a:pt x="148" y="0"/>
                  </a:moveTo>
                  <a:lnTo>
                    <a:pt x="1" y="141"/>
                  </a:lnTo>
                  <a:lnTo>
                    <a:pt x="223" y="363"/>
                  </a:lnTo>
                  <a:lnTo>
                    <a:pt x="387" y="24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3282949" y="4305599"/>
              <a:ext cx="20939" cy="21278"/>
            </a:xfrm>
            <a:custGeom>
              <a:avLst/>
              <a:gdLst/>
              <a:ahLst/>
              <a:cxnLst/>
              <a:rect l="l" t="t" r="r" b="b"/>
              <a:pathLst>
                <a:path w="247" h="251" extrusionOk="0">
                  <a:moveTo>
                    <a:pt x="24" y="0"/>
                  </a:moveTo>
                  <a:lnTo>
                    <a:pt x="1" y="29"/>
                  </a:lnTo>
                  <a:lnTo>
                    <a:pt x="223" y="251"/>
                  </a:lnTo>
                  <a:lnTo>
                    <a:pt x="246" y="2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218268" y="4338915"/>
              <a:ext cx="24499" cy="24499"/>
            </a:xfrm>
            <a:custGeom>
              <a:avLst/>
              <a:gdLst/>
              <a:ahLst/>
              <a:cxnLst/>
              <a:rect l="l" t="t" r="r" b="b"/>
              <a:pathLst>
                <a:path w="289" h="289" extrusionOk="0">
                  <a:moveTo>
                    <a:pt x="148" y="45"/>
                  </a:moveTo>
                  <a:lnTo>
                    <a:pt x="253" y="148"/>
                  </a:lnTo>
                  <a:lnTo>
                    <a:pt x="141" y="251"/>
                  </a:lnTo>
                  <a:lnTo>
                    <a:pt x="38" y="148"/>
                  </a:lnTo>
                  <a:lnTo>
                    <a:pt x="148" y="45"/>
                  </a:lnTo>
                  <a:close/>
                  <a:moveTo>
                    <a:pt x="148" y="0"/>
                  </a:moveTo>
                  <a:lnTo>
                    <a:pt x="1" y="148"/>
                  </a:lnTo>
                  <a:lnTo>
                    <a:pt x="141" y="288"/>
                  </a:lnTo>
                  <a:lnTo>
                    <a:pt x="289" y="14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229628" y="4326792"/>
              <a:ext cx="23906" cy="25940"/>
            </a:xfrm>
            <a:custGeom>
              <a:avLst/>
              <a:gdLst/>
              <a:ahLst/>
              <a:cxnLst/>
              <a:rect l="l" t="t" r="r" b="b"/>
              <a:pathLst>
                <a:path w="282" h="306" extrusionOk="0">
                  <a:moveTo>
                    <a:pt x="119" y="45"/>
                  </a:moveTo>
                  <a:lnTo>
                    <a:pt x="244" y="165"/>
                  </a:lnTo>
                  <a:lnTo>
                    <a:pt x="134" y="268"/>
                  </a:lnTo>
                  <a:lnTo>
                    <a:pt x="38" y="165"/>
                  </a:lnTo>
                  <a:lnTo>
                    <a:pt x="119" y="45"/>
                  </a:lnTo>
                  <a:close/>
                  <a:moveTo>
                    <a:pt x="119" y="1"/>
                  </a:moveTo>
                  <a:lnTo>
                    <a:pt x="0" y="165"/>
                  </a:lnTo>
                  <a:lnTo>
                    <a:pt x="134" y="305"/>
                  </a:lnTo>
                  <a:lnTo>
                    <a:pt x="281" y="16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3238359" y="4314331"/>
              <a:ext cx="25856" cy="27636"/>
            </a:xfrm>
            <a:custGeom>
              <a:avLst/>
              <a:gdLst/>
              <a:ahLst/>
              <a:cxnLst/>
              <a:rect l="l" t="t" r="r" b="b"/>
              <a:pathLst>
                <a:path w="305" h="326" extrusionOk="0">
                  <a:moveTo>
                    <a:pt x="127" y="45"/>
                  </a:moveTo>
                  <a:lnTo>
                    <a:pt x="267" y="185"/>
                  </a:lnTo>
                  <a:lnTo>
                    <a:pt x="164" y="290"/>
                  </a:lnTo>
                  <a:lnTo>
                    <a:pt x="38" y="164"/>
                  </a:lnTo>
                  <a:lnTo>
                    <a:pt x="127" y="45"/>
                  </a:lnTo>
                  <a:close/>
                  <a:moveTo>
                    <a:pt x="120" y="0"/>
                  </a:moveTo>
                  <a:lnTo>
                    <a:pt x="0" y="164"/>
                  </a:lnTo>
                  <a:lnTo>
                    <a:pt x="164" y="326"/>
                  </a:lnTo>
                  <a:lnTo>
                    <a:pt x="304" y="18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3237766" y="4326199"/>
              <a:ext cx="15768" cy="15768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31" y="1"/>
                  </a:moveTo>
                  <a:lnTo>
                    <a:pt x="0" y="31"/>
                  </a:lnTo>
                  <a:lnTo>
                    <a:pt x="164" y="186"/>
                  </a:lnTo>
                  <a:lnTo>
                    <a:pt x="185" y="16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247854" y="4301191"/>
              <a:ext cx="27636" cy="30264"/>
            </a:xfrm>
            <a:custGeom>
              <a:avLst/>
              <a:gdLst/>
              <a:ahLst/>
              <a:cxnLst/>
              <a:rect l="l" t="t" r="r" b="b"/>
              <a:pathLst>
                <a:path w="326" h="357" extrusionOk="0">
                  <a:moveTo>
                    <a:pt x="127" y="45"/>
                  </a:moveTo>
                  <a:lnTo>
                    <a:pt x="289" y="207"/>
                  </a:lnTo>
                  <a:lnTo>
                    <a:pt x="178" y="312"/>
                  </a:lnTo>
                  <a:lnTo>
                    <a:pt x="38" y="170"/>
                  </a:lnTo>
                  <a:lnTo>
                    <a:pt x="127" y="45"/>
                  </a:lnTo>
                  <a:close/>
                  <a:moveTo>
                    <a:pt x="127" y="1"/>
                  </a:moveTo>
                  <a:lnTo>
                    <a:pt x="0" y="170"/>
                  </a:lnTo>
                  <a:lnTo>
                    <a:pt x="178" y="356"/>
                  </a:lnTo>
                  <a:lnTo>
                    <a:pt x="326" y="207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256585" y="4289154"/>
              <a:ext cx="29670" cy="30942"/>
            </a:xfrm>
            <a:custGeom>
              <a:avLst/>
              <a:gdLst/>
              <a:ahLst/>
              <a:cxnLst/>
              <a:rect l="l" t="t" r="r" b="b"/>
              <a:pathLst>
                <a:path w="350" h="365" extrusionOk="0">
                  <a:moveTo>
                    <a:pt x="127" y="45"/>
                  </a:moveTo>
                  <a:lnTo>
                    <a:pt x="305" y="223"/>
                  </a:lnTo>
                  <a:lnTo>
                    <a:pt x="202" y="328"/>
                  </a:lnTo>
                  <a:lnTo>
                    <a:pt x="38" y="164"/>
                  </a:lnTo>
                  <a:lnTo>
                    <a:pt x="127" y="45"/>
                  </a:lnTo>
                  <a:close/>
                  <a:moveTo>
                    <a:pt x="127" y="0"/>
                  </a:moveTo>
                  <a:lnTo>
                    <a:pt x="1" y="164"/>
                  </a:lnTo>
                  <a:lnTo>
                    <a:pt x="202" y="365"/>
                  </a:lnTo>
                  <a:lnTo>
                    <a:pt x="349" y="22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266079" y="4276608"/>
              <a:ext cx="30857" cy="32807"/>
            </a:xfrm>
            <a:custGeom>
              <a:avLst/>
              <a:gdLst/>
              <a:ahLst/>
              <a:cxnLst/>
              <a:rect l="l" t="t" r="r" b="b"/>
              <a:pathLst>
                <a:path w="364" h="387" extrusionOk="0">
                  <a:moveTo>
                    <a:pt x="125" y="45"/>
                  </a:moveTo>
                  <a:lnTo>
                    <a:pt x="326" y="246"/>
                  </a:lnTo>
                  <a:lnTo>
                    <a:pt x="223" y="349"/>
                  </a:lnTo>
                  <a:lnTo>
                    <a:pt x="36" y="164"/>
                  </a:lnTo>
                  <a:lnTo>
                    <a:pt x="125" y="45"/>
                  </a:lnTo>
                  <a:close/>
                  <a:moveTo>
                    <a:pt x="118" y="1"/>
                  </a:moveTo>
                  <a:lnTo>
                    <a:pt x="1" y="164"/>
                  </a:lnTo>
                  <a:lnTo>
                    <a:pt x="223" y="387"/>
                  </a:lnTo>
                  <a:lnTo>
                    <a:pt x="363" y="246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265316" y="4289154"/>
              <a:ext cx="20939" cy="20854"/>
            </a:xfrm>
            <a:custGeom>
              <a:avLst/>
              <a:gdLst/>
              <a:ahLst/>
              <a:cxnLst/>
              <a:rect l="l" t="t" r="r" b="b"/>
              <a:pathLst>
                <a:path w="247" h="246" extrusionOk="0">
                  <a:moveTo>
                    <a:pt x="24" y="0"/>
                  </a:moveTo>
                  <a:lnTo>
                    <a:pt x="1" y="23"/>
                  </a:lnTo>
                  <a:lnTo>
                    <a:pt x="223" y="246"/>
                  </a:lnTo>
                  <a:lnTo>
                    <a:pt x="246" y="21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149858" y="4411140"/>
              <a:ext cx="31451" cy="30772"/>
            </a:xfrm>
            <a:custGeom>
              <a:avLst/>
              <a:gdLst/>
              <a:ahLst/>
              <a:cxnLst/>
              <a:rect l="l" t="t" r="r" b="b"/>
              <a:pathLst>
                <a:path w="371" h="363" extrusionOk="0">
                  <a:moveTo>
                    <a:pt x="29" y="0"/>
                  </a:moveTo>
                  <a:lnTo>
                    <a:pt x="0" y="21"/>
                  </a:lnTo>
                  <a:lnTo>
                    <a:pt x="185" y="206"/>
                  </a:lnTo>
                  <a:lnTo>
                    <a:pt x="349" y="363"/>
                  </a:lnTo>
                  <a:lnTo>
                    <a:pt x="370" y="340"/>
                  </a:lnTo>
                  <a:lnTo>
                    <a:pt x="193" y="162"/>
                  </a:lnTo>
                  <a:lnTo>
                    <a:pt x="185" y="16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174865" y="4382148"/>
              <a:ext cx="24669" cy="24669"/>
            </a:xfrm>
            <a:custGeom>
              <a:avLst/>
              <a:gdLst/>
              <a:ahLst/>
              <a:cxnLst/>
              <a:rect l="l" t="t" r="r" b="b"/>
              <a:pathLst>
                <a:path w="291" h="291" extrusionOk="0">
                  <a:moveTo>
                    <a:pt x="150" y="45"/>
                  </a:moveTo>
                  <a:lnTo>
                    <a:pt x="253" y="141"/>
                  </a:lnTo>
                  <a:lnTo>
                    <a:pt x="143" y="253"/>
                  </a:lnTo>
                  <a:lnTo>
                    <a:pt x="45" y="148"/>
                  </a:lnTo>
                  <a:lnTo>
                    <a:pt x="150" y="45"/>
                  </a:lnTo>
                  <a:close/>
                  <a:moveTo>
                    <a:pt x="150" y="1"/>
                  </a:moveTo>
                  <a:lnTo>
                    <a:pt x="1" y="148"/>
                  </a:lnTo>
                  <a:lnTo>
                    <a:pt x="143" y="290"/>
                  </a:lnTo>
                  <a:lnTo>
                    <a:pt x="291" y="14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162997" y="4393423"/>
              <a:ext cx="25856" cy="23906"/>
            </a:xfrm>
            <a:custGeom>
              <a:avLst/>
              <a:gdLst/>
              <a:ahLst/>
              <a:cxnLst/>
              <a:rect l="l" t="t" r="r" b="b"/>
              <a:pathLst>
                <a:path w="305" h="282" extrusionOk="0">
                  <a:moveTo>
                    <a:pt x="164" y="38"/>
                  </a:moveTo>
                  <a:lnTo>
                    <a:pt x="267" y="141"/>
                  </a:lnTo>
                  <a:lnTo>
                    <a:pt x="164" y="246"/>
                  </a:lnTo>
                  <a:lnTo>
                    <a:pt x="38" y="120"/>
                  </a:lnTo>
                  <a:lnTo>
                    <a:pt x="164" y="38"/>
                  </a:lnTo>
                  <a:close/>
                  <a:moveTo>
                    <a:pt x="164" y="1"/>
                  </a:moveTo>
                  <a:lnTo>
                    <a:pt x="0" y="120"/>
                  </a:lnTo>
                  <a:lnTo>
                    <a:pt x="164" y="282"/>
                  </a:lnTo>
                  <a:lnTo>
                    <a:pt x="304" y="141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150451" y="4402239"/>
              <a:ext cx="27721" cy="25856"/>
            </a:xfrm>
            <a:custGeom>
              <a:avLst/>
              <a:gdLst/>
              <a:ahLst/>
              <a:cxnLst/>
              <a:rect l="l" t="t" r="r" b="b"/>
              <a:pathLst>
                <a:path w="327" h="305" extrusionOk="0">
                  <a:moveTo>
                    <a:pt x="164" y="37"/>
                  </a:moveTo>
                  <a:lnTo>
                    <a:pt x="282" y="164"/>
                  </a:lnTo>
                  <a:lnTo>
                    <a:pt x="178" y="267"/>
                  </a:lnTo>
                  <a:lnTo>
                    <a:pt x="38" y="126"/>
                  </a:lnTo>
                  <a:lnTo>
                    <a:pt x="164" y="37"/>
                  </a:lnTo>
                  <a:close/>
                  <a:moveTo>
                    <a:pt x="164" y="0"/>
                  </a:moveTo>
                  <a:lnTo>
                    <a:pt x="1" y="126"/>
                  </a:lnTo>
                  <a:lnTo>
                    <a:pt x="178" y="304"/>
                  </a:lnTo>
                  <a:lnTo>
                    <a:pt x="326" y="164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162404" y="4402239"/>
              <a:ext cx="15768" cy="15852"/>
            </a:xfrm>
            <a:custGeom>
              <a:avLst/>
              <a:gdLst/>
              <a:ahLst/>
              <a:cxnLst/>
              <a:rect l="l" t="t" r="r" b="b"/>
              <a:pathLst>
                <a:path w="186" h="187" extrusionOk="0">
                  <a:moveTo>
                    <a:pt x="30" y="0"/>
                  </a:moveTo>
                  <a:lnTo>
                    <a:pt x="0" y="23"/>
                  </a:lnTo>
                  <a:lnTo>
                    <a:pt x="164" y="187"/>
                  </a:lnTo>
                  <a:lnTo>
                    <a:pt x="185" y="1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137227" y="4411733"/>
              <a:ext cx="30179" cy="27636"/>
            </a:xfrm>
            <a:custGeom>
              <a:avLst/>
              <a:gdLst/>
              <a:ahLst/>
              <a:cxnLst/>
              <a:rect l="l" t="t" r="r" b="b"/>
              <a:pathLst>
                <a:path w="356" h="326" extrusionOk="0">
                  <a:moveTo>
                    <a:pt x="171" y="37"/>
                  </a:moveTo>
                  <a:lnTo>
                    <a:pt x="311" y="178"/>
                  </a:lnTo>
                  <a:lnTo>
                    <a:pt x="208" y="288"/>
                  </a:lnTo>
                  <a:lnTo>
                    <a:pt x="45" y="126"/>
                  </a:lnTo>
                  <a:lnTo>
                    <a:pt x="171" y="37"/>
                  </a:lnTo>
                  <a:close/>
                  <a:moveTo>
                    <a:pt x="171" y="0"/>
                  </a:moveTo>
                  <a:lnTo>
                    <a:pt x="0" y="126"/>
                  </a:lnTo>
                  <a:lnTo>
                    <a:pt x="208" y="326"/>
                  </a:lnTo>
                  <a:lnTo>
                    <a:pt x="356" y="178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125274" y="4420465"/>
              <a:ext cx="30857" cy="29586"/>
            </a:xfrm>
            <a:custGeom>
              <a:avLst/>
              <a:gdLst/>
              <a:ahLst/>
              <a:cxnLst/>
              <a:rect l="l" t="t" r="r" b="b"/>
              <a:pathLst>
                <a:path w="364" h="349" extrusionOk="0">
                  <a:moveTo>
                    <a:pt x="164" y="38"/>
                  </a:moveTo>
                  <a:lnTo>
                    <a:pt x="328" y="201"/>
                  </a:lnTo>
                  <a:lnTo>
                    <a:pt x="223" y="304"/>
                  </a:lnTo>
                  <a:lnTo>
                    <a:pt x="45" y="127"/>
                  </a:lnTo>
                  <a:lnTo>
                    <a:pt x="164" y="38"/>
                  </a:lnTo>
                  <a:close/>
                  <a:moveTo>
                    <a:pt x="164" y="0"/>
                  </a:moveTo>
                  <a:lnTo>
                    <a:pt x="1" y="127"/>
                  </a:lnTo>
                  <a:lnTo>
                    <a:pt x="223" y="349"/>
                  </a:lnTo>
                  <a:lnTo>
                    <a:pt x="363" y="201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112813" y="4429959"/>
              <a:ext cx="32722" cy="30857"/>
            </a:xfrm>
            <a:custGeom>
              <a:avLst/>
              <a:gdLst/>
              <a:ahLst/>
              <a:cxnLst/>
              <a:rect l="l" t="t" r="r" b="b"/>
              <a:pathLst>
                <a:path w="386" h="364" extrusionOk="0">
                  <a:moveTo>
                    <a:pt x="164" y="38"/>
                  </a:moveTo>
                  <a:lnTo>
                    <a:pt x="349" y="223"/>
                  </a:lnTo>
                  <a:lnTo>
                    <a:pt x="244" y="326"/>
                  </a:lnTo>
                  <a:lnTo>
                    <a:pt x="44" y="127"/>
                  </a:lnTo>
                  <a:lnTo>
                    <a:pt x="164" y="38"/>
                  </a:lnTo>
                  <a:close/>
                  <a:moveTo>
                    <a:pt x="164" y="0"/>
                  </a:moveTo>
                  <a:lnTo>
                    <a:pt x="0" y="118"/>
                  </a:lnTo>
                  <a:lnTo>
                    <a:pt x="244" y="363"/>
                  </a:lnTo>
                  <a:lnTo>
                    <a:pt x="386" y="223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124681" y="4429366"/>
              <a:ext cx="21532" cy="20684"/>
            </a:xfrm>
            <a:custGeom>
              <a:avLst/>
              <a:gdLst/>
              <a:ahLst/>
              <a:cxnLst/>
              <a:rect l="l" t="t" r="r" b="b"/>
              <a:pathLst>
                <a:path w="254" h="244" extrusionOk="0">
                  <a:moveTo>
                    <a:pt x="31" y="0"/>
                  </a:moveTo>
                  <a:lnTo>
                    <a:pt x="0" y="22"/>
                  </a:lnTo>
                  <a:lnTo>
                    <a:pt x="223" y="244"/>
                  </a:lnTo>
                  <a:lnTo>
                    <a:pt x="253" y="2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185546" y="4392236"/>
              <a:ext cx="24669" cy="24499"/>
            </a:xfrm>
            <a:custGeom>
              <a:avLst/>
              <a:gdLst/>
              <a:ahLst/>
              <a:cxnLst/>
              <a:rect l="l" t="t" r="r" b="b"/>
              <a:pathLst>
                <a:path w="291" h="289" extrusionOk="0">
                  <a:moveTo>
                    <a:pt x="150" y="45"/>
                  </a:moveTo>
                  <a:lnTo>
                    <a:pt x="253" y="141"/>
                  </a:lnTo>
                  <a:lnTo>
                    <a:pt x="141" y="251"/>
                  </a:lnTo>
                  <a:lnTo>
                    <a:pt x="38" y="148"/>
                  </a:lnTo>
                  <a:lnTo>
                    <a:pt x="150" y="45"/>
                  </a:lnTo>
                  <a:close/>
                  <a:moveTo>
                    <a:pt x="150" y="1"/>
                  </a:moveTo>
                  <a:lnTo>
                    <a:pt x="1" y="148"/>
                  </a:lnTo>
                  <a:lnTo>
                    <a:pt x="141" y="289"/>
                  </a:lnTo>
                  <a:lnTo>
                    <a:pt x="291" y="14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174865" y="4403595"/>
              <a:ext cx="24075" cy="25856"/>
            </a:xfrm>
            <a:custGeom>
              <a:avLst/>
              <a:gdLst/>
              <a:ahLst/>
              <a:cxnLst/>
              <a:rect l="l" t="t" r="r" b="b"/>
              <a:pathLst>
                <a:path w="284" h="305" extrusionOk="0">
                  <a:moveTo>
                    <a:pt x="150" y="37"/>
                  </a:moveTo>
                  <a:lnTo>
                    <a:pt x="253" y="141"/>
                  </a:lnTo>
                  <a:lnTo>
                    <a:pt x="164" y="260"/>
                  </a:lnTo>
                  <a:lnTo>
                    <a:pt x="45" y="141"/>
                  </a:lnTo>
                  <a:lnTo>
                    <a:pt x="150" y="37"/>
                  </a:lnTo>
                  <a:close/>
                  <a:moveTo>
                    <a:pt x="150" y="0"/>
                  </a:moveTo>
                  <a:lnTo>
                    <a:pt x="1" y="141"/>
                  </a:lnTo>
                  <a:lnTo>
                    <a:pt x="164" y="304"/>
                  </a:lnTo>
                  <a:lnTo>
                    <a:pt x="283" y="141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164354" y="4414276"/>
              <a:ext cx="25686" cy="27636"/>
            </a:xfrm>
            <a:custGeom>
              <a:avLst/>
              <a:gdLst/>
              <a:ahLst/>
              <a:cxnLst/>
              <a:rect l="l" t="t" r="r" b="b"/>
              <a:pathLst>
                <a:path w="303" h="326" extrusionOk="0">
                  <a:moveTo>
                    <a:pt x="141" y="36"/>
                  </a:moveTo>
                  <a:lnTo>
                    <a:pt x="267" y="162"/>
                  </a:lnTo>
                  <a:lnTo>
                    <a:pt x="178" y="281"/>
                  </a:lnTo>
                  <a:lnTo>
                    <a:pt x="36" y="141"/>
                  </a:lnTo>
                  <a:lnTo>
                    <a:pt x="141" y="36"/>
                  </a:lnTo>
                  <a:close/>
                  <a:moveTo>
                    <a:pt x="141" y="0"/>
                  </a:moveTo>
                  <a:lnTo>
                    <a:pt x="0" y="141"/>
                  </a:lnTo>
                  <a:lnTo>
                    <a:pt x="185" y="326"/>
                  </a:lnTo>
                  <a:lnTo>
                    <a:pt x="303" y="16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174865" y="4413514"/>
              <a:ext cx="15937" cy="15937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24" y="0"/>
                  </a:moveTo>
                  <a:lnTo>
                    <a:pt x="1" y="31"/>
                  </a:lnTo>
                  <a:lnTo>
                    <a:pt x="157" y="187"/>
                  </a:lnTo>
                  <a:lnTo>
                    <a:pt x="187" y="16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152994" y="4424788"/>
              <a:ext cx="27721" cy="30264"/>
            </a:xfrm>
            <a:custGeom>
              <a:avLst/>
              <a:gdLst/>
              <a:ahLst/>
              <a:cxnLst/>
              <a:rect l="l" t="t" r="r" b="b"/>
              <a:pathLst>
                <a:path w="327" h="357" extrusionOk="0">
                  <a:moveTo>
                    <a:pt x="148" y="45"/>
                  </a:moveTo>
                  <a:lnTo>
                    <a:pt x="289" y="188"/>
                  </a:lnTo>
                  <a:lnTo>
                    <a:pt x="200" y="312"/>
                  </a:lnTo>
                  <a:lnTo>
                    <a:pt x="45" y="150"/>
                  </a:lnTo>
                  <a:lnTo>
                    <a:pt x="148" y="45"/>
                  </a:lnTo>
                  <a:close/>
                  <a:moveTo>
                    <a:pt x="148" y="1"/>
                  </a:moveTo>
                  <a:lnTo>
                    <a:pt x="1" y="150"/>
                  </a:lnTo>
                  <a:lnTo>
                    <a:pt x="207" y="357"/>
                  </a:lnTo>
                  <a:lnTo>
                    <a:pt x="326" y="179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3142313" y="4435554"/>
              <a:ext cx="29670" cy="31535"/>
            </a:xfrm>
            <a:custGeom>
              <a:avLst/>
              <a:gdLst/>
              <a:ahLst/>
              <a:cxnLst/>
              <a:rect l="l" t="t" r="r" b="b"/>
              <a:pathLst>
                <a:path w="350" h="372" extrusionOk="0">
                  <a:moveTo>
                    <a:pt x="148" y="45"/>
                  </a:moveTo>
                  <a:lnTo>
                    <a:pt x="312" y="208"/>
                  </a:lnTo>
                  <a:lnTo>
                    <a:pt x="223" y="327"/>
                  </a:lnTo>
                  <a:lnTo>
                    <a:pt x="45" y="149"/>
                  </a:lnTo>
                  <a:lnTo>
                    <a:pt x="148" y="45"/>
                  </a:lnTo>
                  <a:close/>
                  <a:moveTo>
                    <a:pt x="148" y="0"/>
                  </a:moveTo>
                  <a:lnTo>
                    <a:pt x="1" y="149"/>
                  </a:lnTo>
                  <a:lnTo>
                    <a:pt x="230" y="372"/>
                  </a:lnTo>
                  <a:lnTo>
                    <a:pt x="349" y="2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131632" y="4446829"/>
              <a:ext cx="30857" cy="32807"/>
            </a:xfrm>
            <a:custGeom>
              <a:avLst/>
              <a:gdLst/>
              <a:ahLst/>
              <a:cxnLst/>
              <a:rect l="l" t="t" r="r" b="b"/>
              <a:pathLst>
                <a:path w="364" h="387" extrusionOk="0">
                  <a:moveTo>
                    <a:pt x="148" y="38"/>
                  </a:moveTo>
                  <a:lnTo>
                    <a:pt x="326" y="223"/>
                  </a:lnTo>
                  <a:lnTo>
                    <a:pt x="244" y="342"/>
                  </a:lnTo>
                  <a:lnTo>
                    <a:pt x="45" y="141"/>
                  </a:lnTo>
                  <a:lnTo>
                    <a:pt x="148" y="38"/>
                  </a:lnTo>
                  <a:close/>
                  <a:moveTo>
                    <a:pt x="148" y="0"/>
                  </a:moveTo>
                  <a:lnTo>
                    <a:pt x="0" y="141"/>
                  </a:lnTo>
                  <a:lnTo>
                    <a:pt x="244" y="386"/>
                  </a:lnTo>
                  <a:lnTo>
                    <a:pt x="363" y="21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142313" y="4446235"/>
              <a:ext cx="20769" cy="20854"/>
            </a:xfrm>
            <a:custGeom>
              <a:avLst/>
              <a:gdLst/>
              <a:ahLst/>
              <a:cxnLst/>
              <a:rect l="l" t="t" r="r" b="b"/>
              <a:pathLst>
                <a:path w="245" h="246" extrusionOk="0">
                  <a:moveTo>
                    <a:pt x="22" y="0"/>
                  </a:moveTo>
                  <a:lnTo>
                    <a:pt x="1" y="23"/>
                  </a:lnTo>
                  <a:lnTo>
                    <a:pt x="223" y="246"/>
                  </a:lnTo>
                  <a:lnTo>
                    <a:pt x="244" y="2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5"/>
          <p:cNvGrpSpPr/>
          <p:nvPr/>
        </p:nvGrpSpPr>
        <p:grpSpPr>
          <a:xfrm>
            <a:off x="297309" y="228915"/>
            <a:ext cx="246888" cy="246888"/>
            <a:chOff x="4396276" y="3156781"/>
            <a:chExt cx="367777" cy="369040"/>
          </a:xfrm>
        </p:grpSpPr>
        <p:sp>
          <p:nvSpPr>
            <p:cNvPr id="195" name="Google Shape;195;p5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5"/>
          <p:cNvSpPr/>
          <p:nvPr/>
        </p:nvSpPr>
        <p:spPr>
          <a:xfrm>
            <a:off x="437003" y="264962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1167099" y="305853"/>
            <a:ext cx="152272" cy="73749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713225" y="588375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160426" y="563804"/>
            <a:ext cx="338554" cy="122898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title"/>
          </p:nvPr>
        </p:nvSpPr>
        <p:spPr>
          <a:xfrm>
            <a:off x="1084650" y="445025"/>
            <a:ext cx="69747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6"/>
          <p:cNvSpPr/>
          <p:nvPr/>
        </p:nvSpPr>
        <p:spPr>
          <a:xfrm flipH="1">
            <a:off x="-389700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6"/>
          <p:cNvGrpSpPr/>
          <p:nvPr/>
        </p:nvGrpSpPr>
        <p:grpSpPr>
          <a:xfrm>
            <a:off x="1846274" y="4938638"/>
            <a:ext cx="2749703" cy="122913"/>
            <a:chOff x="5024149" y="4918613"/>
            <a:chExt cx="2749703" cy="122913"/>
          </a:xfrm>
        </p:grpSpPr>
        <p:sp>
          <p:nvSpPr>
            <p:cNvPr id="205" name="Google Shape;205;p6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6"/>
          <p:cNvSpPr/>
          <p:nvPr/>
        </p:nvSpPr>
        <p:spPr>
          <a:xfrm>
            <a:off x="326013" y="4730242"/>
            <a:ext cx="749552" cy="204402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>
            <a:off x="713234" y="4476944"/>
            <a:ext cx="414476" cy="461701"/>
            <a:chOff x="254684" y="4476944"/>
            <a:chExt cx="414476" cy="461701"/>
          </a:xfrm>
        </p:grpSpPr>
        <p:sp>
          <p:nvSpPr>
            <p:cNvPr id="237" name="Google Shape;237;p6"/>
            <p:cNvSpPr/>
            <p:nvPr/>
          </p:nvSpPr>
          <p:spPr>
            <a:xfrm>
              <a:off x="254684" y="4476944"/>
              <a:ext cx="414476" cy="402866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254684" y="4482556"/>
              <a:ext cx="201111" cy="397254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449341" y="4659903"/>
              <a:ext cx="29184" cy="278742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85640" y="4758398"/>
              <a:ext cx="78480" cy="63886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64027" y="4741187"/>
              <a:ext cx="67255" cy="54158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09960" y="4702369"/>
              <a:ext cx="54160" cy="43682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6"/>
          <p:cNvGrpSpPr/>
          <p:nvPr/>
        </p:nvGrpSpPr>
        <p:grpSpPr>
          <a:xfrm>
            <a:off x="8552883" y="201878"/>
            <a:ext cx="246888" cy="246888"/>
            <a:chOff x="4396276" y="3156781"/>
            <a:chExt cx="367777" cy="369040"/>
          </a:xfrm>
        </p:grpSpPr>
        <p:sp>
          <p:nvSpPr>
            <p:cNvPr id="244" name="Google Shape;244;p6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6"/>
          <p:cNvSpPr/>
          <p:nvPr/>
        </p:nvSpPr>
        <p:spPr>
          <a:xfrm>
            <a:off x="8002266" y="383950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"/>
          <p:cNvSpPr/>
          <p:nvPr/>
        </p:nvSpPr>
        <p:spPr>
          <a:xfrm>
            <a:off x="8290612" y="302521"/>
            <a:ext cx="94149" cy="45600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"/>
          <p:cNvSpPr/>
          <p:nvPr/>
        </p:nvSpPr>
        <p:spPr>
          <a:xfrm>
            <a:off x="8002275" y="201875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6"/>
          <p:cNvSpPr/>
          <p:nvPr/>
        </p:nvSpPr>
        <p:spPr>
          <a:xfrm>
            <a:off x="8350450" y="539500"/>
            <a:ext cx="533399" cy="193630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6"/>
          <p:cNvGrpSpPr/>
          <p:nvPr/>
        </p:nvGrpSpPr>
        <p:grpSpPr>
          <a:xfrm>
            <a:off x="179830" y="4138690"/>
            <a:ext cx="533390" cy="795972"/>
            <a:chOff x="5752054" y="2896539"/>
            <a:chExt cx="727086" cy="1085021"/>
          </a:xfrm>
        </p:grpSpPr>
        <p:sp>
          <p:nvSpPr>
            <p:cNvPr id="251" name="Google Shape;251;p6"/>
            <p:cNvSpPr/>
            <p:nvPr/>
          </p:nvSpPr>
          <p:spPr>
            <a:xfrm>
              <a:off x="5955656" y="3243358"/>
              <a:ext cx="312937" cy="738203"/>
            </a:xfrm>
            <a:custGeom>
              <a:avLst/>
              <a:gdLst/>
              <a:ahLst/>
              <a:cxnLst/>
              <a:rect l="l" t="t" r="r" b="b"/>
              <a:pathLst>
                <a:path w="2928" h="6907" extrusionOk="0">
                  <a:moveTo>
                    <a:pt x="644" y="1"/>
                  </a:moveTo>
                  <a:lnTo>
                    <a:pt x="0" y="6906"/>
                  </a:lnTo>
                  <a:lnTo>
                    <a:pt x="2927" y="6906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6199442" y="3243358"/>
              <a:ext cx="76204" cy="738203"/>
            </a:xfrm>
            <a:custGeom>
              <a:avLst/>
              <a:gdLst/>
              <a:ahLst/>
              <a:cxnLst/>
              <a:rect l="l" t="t" r="r" b="b"/>
              <a:pathLst>
                <a:path w="713" h="6907" extrusionOk="0">
                  <a:moveTo>
                    <a:pt x="1" y="1"/>
                  </a:moveTo>
                  <a:lnTo>
                    <a:pt x="646" y="6906"/>
                  </a:lnTo>
                  <a:lnTo>
                    <a:pt x="712" y="6906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674F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6109238" y="3243358"/>
              <a:ext cx="159354" cy="738203"/>
            </a:xfrm>
            <a:custGeom>
              <a:avLst/>
              <a:gdLst/>
              <a:ahLst/>
              <a:cxnLst/>
              <a:rect l="l" t="t" r="r" b="b"/>
              <a:pathLst>
                <a:path w="1491" h="6907" extrusionOk="0">
                  <a:moveTo>
                    <a:pt x="82" y="1"/>
                  </a:moveTo>
                  <a:lnTo>
                    <a:pt x="0" y="6906"/>
                  </a:lnTo>
                  <a:lnTo>
                    <a:pt x="1490" y="6906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AA66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6090962" y="3513331"/>
              <a:ext cx="49271" cy="49271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0" y="0"/>
                  </a:moveTo>
                  <a:lnTo>
                    <a:pt x="0" y="461"/>
                  </a:lnTo>
                  <a:lnTo>
                    <a:pt x="461" y="46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6087114" y="3508522"/>
              <a:ext cx="57928" cy="5803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460" y="82"/>
                  </a:moveTo>
                  <a:lnTo>
                    <a:pt x="460" y="468"/>
                  </a:lnTo>
                  <a:lnTo>
                    <a:pt x="74" y="468"/>
                  </a:lnTo>
                  <a:lnTo>
                    <a:pt x="74" y="82"/>
                  </a:lnTo>
                  <a:close/>
                  <a:moveTo>
                    <a:pt x="1" y="1"/>
                  </a:moveTo>
                  <a:lnTo>
                    <a:pt x="1" y="543"/>
                  </a:lnTo>
                  <a:lnTo>
                    <a:pt x="541" y="54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6090962" y="3634531"/>
              <a:ext cx="49271" cy="49164"/>
            </a:xfrm>
            <a:custGeom>
              <a:avLst/>
              <a:gdLst/>
              <a:ahLst/>
              <a:cxnLst/>
              <a:rect l="l" t="t" r="r" b="b"/>
              <a:pathLst>
                <a:path w="461" h="460" extrusionOk="0">
                  <a:moveTo>
                    <a:pt x="0" y="1"/>
                  </a:moveTo>
                  <a:lnTo>
                    <a:pt x="0" y="459"/>
                  </a:lnTo>
                  <a:lnTo>
                    <a:pt x="461" y="459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6087114" y="3630576"/>
              <a:ext cx="57928" cy="5782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60" y="75"/>
                  </a:moveTo>
                  <a:lnTo>
                    <a:pt x="460" y="459"/>
                  </a:lnTo>
                  <a:lnTo>
                    <a:pt x="74" y="459"/>
                  </a:lnTo>
                  <a:lnTo>
                    <a:pt x="74" y="75"/>
                  </a:lnTo>
                  <a:close/>
                  <a:moveTo>
                    <a:pt x="1" y="0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090962" y="3755623"/>
              <a:ext cx="49271" cy="50126"/>
            </a:xfrm>
            <a:custGeom>
              <a:avLst/>
              <a:gdLst/>
              <a:ahLst/>
              <a:cxnLst/>
              <a:rect l="l" t="t" r="r" b="b"/>
              <a:pathLst>
                <a:path w="461" h="469" extrusionOk="0">
                  <a:moveTo>
                    <a:pt x="0" y="0"/>
                  </a:moveTo>
                  <a:lnTo>
                    <a:pt x="0" y="468"/>
                  </a:lnTo>
                  <a:lnTo>
                    <a:pt x="461" y="468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087114" y="3751776"/>
              <a:ext cx="57928" cy="5792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60" y="74"/>
                  </a:moveTo>
                  <a:lnTo>
                    <a:pt x="460" y="460"/>
                  </a:lnTo>
                  <a:lnTo>
                    <a:pt x="74" y="460"/>
                  </a:lnTo>
                  <a:lnTo>
                    <a:pt x="74" y="74"/>
                  </a:lnTo>
                  <a:close/>
                  <a:moveTo>
                    <a:pt x="1" y="1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090962" y="3876930"/>
              <a:ext cx="49271" cy="49805"/>
            </a:xfrm>
            <a:custGeom>
              <a:avLst/>
              <a:gdLst/>
              <a:ahLst/>
              <a:cxnLst/>
              <a:rect l="l" t="t" r="r" b="b"/>
              <a:pathLst>
                <a:path w="461" h="466" extrusionOk="0">
                  <a:moveTo>
                    <a:pt x="0" y="0"/>
                  </a:moveTo>
                  <a:lnTo>
                    <a:pt x="0" y="466"/>
                  </a:lnTo>
                  <a:lnTo>
                    <a:pt x="461" y="4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6087114" y="3872868"/>
              <a:ext cx="57928" cy="5792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60" y="82"/>
                  </a:moveTo>
                  <a:lnTo>
                    <a:pt x="460" y="468"/>
                  </a:lnTo>
                  <a:lnTo>
                    <a:pt x="74" y="468"/>
                  </a:lnTo>
                  <a:lnTo>
                    <a:pt x="74" y="82"/>
                  </a:lnTo>
                  <a:close/>
                  <a:moveTo>
                    <a:pt x="1" y="1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6090962" y="3391491"/>
              <a:ext cx="49271" cy="49805"/>
            </a:xfrm>
            <a:custGeom>
              <a:avLst/>
              <a:gdLst/>
              <a:ahLst/>
              <a:cxnLst/>
              <a:rect l="l" t="t" r="r" b="b"/>
              <a:pathLst>
                <a:path w="461" h="466" extrusionOk="0">
                  <a:moveTo>
                    <a:pt x="0" y="0"/>
                  </a:moveTo>
                  <a:lnTo>
                    <a:pt x="0" y="466"/>
                  </a:lnTo>
                  <a:lnTo>
                    <a:pt x="461" y="466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6087114" y="3387429"/>
              <a:ext cx="57928" cy="57928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60" y="83"/>
                  </a:moveTo>
                  <a:lnTo>
                    <a:pt x="460" y="467"/>
                  </a:lnTo>
                  <a:lnTo>
                    <a:pt x="74" y="467"/>
                  </a:lnTo>
                  <a:lnTo>
                    <a:pt x="74" y="83"/>
                  </a:lnTo>
                  <a:close/>
                  <a:moveTo>
                    <a:pt x="1" y="1"/>
                  </a:moveTo>
                  <a:lnTo>
                    <a:pt x="1" y="541"/>
                  </a:lnTo>
                  <a:lnTo>
                    <a:pt x="541" y="54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6057723" y="3202103"/>
              <a:ext cx="118848" cy="118955"/>
            </a:xfrm>
            <a:custGeom>
              <a:avLst/>
              <a:gdLst/>
              <a:ahLst/>
              <a:cxnLst/>
              <a:rect l="l" t="t" r="r" b="b"/>
              <a:pathLst>
                <a:path w="1112" h="1113" extrusionOk="0">
                  <a:moveTo>
                    <a:pt x="53" y="1"/>
                  </a:moveTo>
                  <a:lnTo>
                    <a:pt x="0" y="52"/>
                  </a:lnTo>
                  <a:lnTo>
                    <a:pt x="1053" y="1112"/>
                  </a:lnTo>
                  <a:lnTo>
                    <a:pt x="1112" y="1054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886613" y="3031098"/>
              <a:ext cx="111153" cy="111687"/>
            </a:xfrm>
            <a:custGeom>
              <a:avLst/>
              <a:gdLst/>
              <a:ahLst/>
              <a:cxnLst/>
              <a:rect l="l" t="t" r="r" b="b"/>
              <a:pathLst>
                <a:path w="1040" h="1045" extrusionOk="0">
                  <a:moveTo>
                    <a:pt x="972" y="0"/>
                  </a:moveTo>
                  <a:lnTo>
                    <a:pt x="454" y="511"/>
                  </a:lnTo>
                  <a:lnTo>
                    <a:pt x="461" y="520"/>
                  </a:lnTo>
                  <a:lnTo>
                    <a:pt x="1" y="978"/>
                  </a:lnTo>
                  <a:lnTo>
                    <a:pt x="68" y="1044"/>
                  </a:lnTo>
                  <a:lnTo>
                    <a:pt x="587" y="527"/>
                  </a:lnTo>
                  <a:lnTo>
                    <a:pt x="579" y="527"/>
                  </a:lnTo>
                  <a:lnTo>
                    <a:pt x="1039" y="66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6012621" y="3120555"/>
              <a:ext cx="87960" cy="87212"/>
            </a:xfrm>
            <a:custGeom>
              <a:avLst/>
              <a:gdLst/>
              <a:ahLst/>
              <a:cxnLst/>
              <a:rect l="l" t="t" r="r" b="b"/>
              <a:pathLst>
                <a:path w="823" h="816" extrusionOk="0">
                  <a:moveTo>
                    <a:pt x="401" y="111"/>
                  </a:moveTo>
                  <a:lnTo>
                    <a:pt x="712" y="415"/>
                  </a:lnTo>
                  <a:lnTo>
                    <a:pt x="422" y="705"/>
                  </a:lnTo>
                  <a:lnTo>
                    <a:pt x="111" y="401"/>
                  </a:lnTo>
                  <a:lnTo>
                    <a:pt x="401" y="111"/>
                  </a:lnTo>
                  <a:close/>
                  <a:moveTo>
                    <a:pt x="401" y="1"/>
                  </a:moveTo>
                  <a:lnTo>
                    <a:pt x="1" y="401"/>
                  </a:lnTo>
                  <a:lnTo>
                    <a:pt x="422" y="815"/>
                  </a:lnTo>
                  <a:lnTo>
                    <a:pt x="822" y="415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975428" y="3076094"/>
              <a:ext cx="85609" cy="92877"/>
            </a:xfrm>
            <a:custGeom>
              <a:avLst/>
              <a:gdLst/>
              <a:ahLst/>
              <a:cxnLst/>
              <a:rect l="l" t="t" r="r" b="b"/>
              <a:pathLst>
                <a:path w="801" h="869" extrusionOk="0">
                  <a:moveTo>
                    <a:pt x="452" y="127"/>
                  </a:moveTo>
                  <a:lnTo>
                    <a:pt x="697" y="468"/>
                  </a:lnTo>
                  <a:lnTo>
                    <a:pt x="407" y="757"/>
                  </a:lnTo>
                  <a:lnTo>
                    <a:pt x="112" y="461"/>
                  </a:lnTo>
                  <a:lnTo>
                    <a:pt x="452" y="127"/>
                  </a:lnTo>
                  <a:close/>
                  <a:moveTo>
                    <a:pt x="459" y="1"/>
                  </a:moveTo>
                  <a:lnTo>
                    <a:pt x="0" y="461"/>
                  </a:lnTo>
                  <a:lnTo>
                    <a:pt x="407" y="869"/>
                  </a:lnTo>
                  <a:lnTo>
                    <a:pt x="800" y="4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5936631" y="3031098"/>
              <a:ext cx="91915" cy="99075"/>
            </a:xfrm>
            <a:custGeom>
              <a:avLst/>
              <a:gdLst/>
              <a:ahLst/>
              <a:cxnLst/>
              <a:rect l="l" t="t" r="r" b="b"/>
              <a:pathLst>
                <a:path w="860" h="927" extrusionOk="0">
                  <a:moveTo>
                    <a:pt x="511" y="127"/>
                  </a:moveTo>
                  <a:lnTo>
                    <a:pt x="756" y="466"/>
                  </a:lnTo>
                  <a:lnTo>
                    <a:pt x="407" y="815"/>
                  </a:lnTo>
                  <a:lnTo>
                    <a:pt x="111" y="527"/>
                  </a:lnTo>
                  <a:lnTo>
                    <a:pt x="511" y="127"/>
                  </a:lnTo>
                  <a:close/>
                  <a:moveTo>
                    <a:pt x="520" y="0"/>
                  </a:moveTo>
                  <a:lnTo>
                    <a:pt x="0" y="527"/>
                  </a:lnTo>
                  <a:lnTo>
                    <a:pt x="407" y="927"/>
                  </a:lnTo>
                  <a:lnTo>
                    <a:pt x="859" y="47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973825" y="3075346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460" y="1"/>
                  </a:moveTo>
                  <a:lnTo>
                    <a:pt x="1" y="461"/>
                  </a:lnTo>
                  <a:lnTo>
                    <a:pt x="67" y="527"/>
                  </a:lnTo>
                  <a:lnTo>
                    <a:pt x="527" y="68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896125" y="2985034"/>
              <a:ext cx="99930" cy="107198"/>
            </a:xfrm>
            <a:custGeom>
              <a:avLst/>
              <a:gdLst/>
              <a:ahLst/>
              <a:cxnLst/>
              <a:rect l="l" t="t" r="r" b="b"/>
              <a:pathLst>
                <a:path w="935" h="1003" extrusionOk="0">
                  <a:moveTo>
                    <a:pt x="571" y="127"/>
                  </a:moveTo>
                  <a:lnTo>
                    <a:pt x="831" y="483"/>
                  </a:lnTo>
                  <a:lnTo>
                    <a:pt x="424" y="883"/>
                  </a:lnTo>
                  <a:lnTo>
                    <a:pt x="112" y="579"/>
                  </a:lnTo>
                  <a:lnTo>
                    <a:pt x="571" y="127"/>
                  </a:lnTo>
                  <a:close/>
                  <a:moveTo>
                    <a:pt x="578" y="1"/>
                  </a:moveTo>
                  <a:lnTo>
                    <a:pt x="0" y="579"/>
                  </a:lnTo>
                  <a:lnTo>
                    <a:pt x="424" y="1002"/>
                  </a:lnTo>
                  <a:lnTo>
                    <a:pt x="934" y="49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859039" y="2941535"/>
              <a:ext cx="103671" cy="111901"/>
            </a:xfrm>
            <a:custGeom>
              <a:avLst/>
              <a:gdLst/>
              <a:ahLst/>
              <a:cxnLst/>
              <a:rect l="l" t="t" r="r" b="b"/>
              <a:pathLst>
                <a:path w="970" h="1047" extrusionOk="0">
                  <a:moveTo>
                    <a:pt x="623" y="127"/>
                  </a:moveTo>
                  <a:lnTo>
                    <a:pt x="867" y="468"/>
                  </a:lnTo>
                  <a:lnTo>
                    <a:pt x="408" y="927"/>
                  </a:lnTo>
                  <a:lnTo>
                    <a:pt x="111" y="637"/>
                  </a:lnTo>
                  <a:lnTo>
                    <a:pt x="623" y="127"/>
                  </a:lnTo>
                  <a:close/>
                  <a:moveTo>
                    <a:pt x="630" y="1"/>
                  </a:moveTo>
                  <a:lnTo>
                    <a:pt x="1" y="637"/>
                  </a:lnTo>
                  <a:lnTo>
                    <a:pt x="408" y="1046"/>
                  </a:lnTo>
                  <a:lnTo>
                    <a:pt x="970" y="475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5820135" y="2896539"/>
              <a:ext cx="110298" cy="117886"/>
            </a:xfrm>
            <a:custGeom>
              <a:avLst/>
              <a:gdLst/>
              <a:ahLst/>
              <a:cxnLst/>
              <a:rect l="l" t="t" r="r" b="b"/>
              <a:pathLst>
                <a:path w="1032" h="1103" extrusionOk="0">
                  <a:moveTo>
                    <a:pt x="683" y="125"/>
                  </a:moveTo>
                  <a:lnTo>
                    <a:pt x="927" y="466"/>
                  </a:lnTo>
                  <a:lnTo>
                    <a:pt x="409" y="985"/>
                  </a:lnTo>
                  <a:lnTo>
                    <a:pt x="112" y="696"/>
                  </a:lnTo>
                  <a:lnTo>
                    <a:pt x="683" y="125"/>
                  </a:lnTo>
                  <a:close/>
                  <a:moveTo>
                    <a:pt x="690" y="0"/>
                  </a:moveTo>
                  <a:lnTo>
                    <a:pt x="0" y="696"/>
                  </a:lnTo>
                  <a:lnTo>
                    <a:pt x="409" y="1103"/>
                  </a:lnTo>
                  <a:lnTo>
                    <a:pt x="1032" y="473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857329" y="2940787"/>
              <a:ext cx="74600" cy="7460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630" y="1"/>
                  </a:moveTo>
                  <a:lnTo>
                    <a:pt x="1" y="630"/>
                  </a:lnTo>
                  <a:lnTo>
                    <a:pt x="75" y="698"/>
                  </a:lnTo>
                  <a:lnTo>
                    <a:pt x="698" y="66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5976924" y="3157856"/>
              <a:ext cx="87319" cy="87960"/>
            </a:xfrm>
            <a:custGeom>
              <a:avLst/>
              <a:gdLst/>
              <a:ahLst/>
              <a:cxnLst/>
              <a:rect l="l" t="t" r="r" b="b"/>
              <a:pathLst>
                <a:path w="817" h="823" extrusionOk="0">
                  <a:moveTo>
                    <a:pt x="400" y="111"/>
                  </a:moveTo>
                  <a:lnTo>
                    <a:pt x="704" y="422"/>
                  </a:lnTo>
                  <a:lnTo>
                    <a:pt x="416" y="703"/>
                  </a:lnTo>
                  <a:lnTo>
                    <a:pt x="112" y="401"/>
                  </a:lnTo>
                  <a:lnTo>
                    <a:pt x="400" y="111"/>
                  </a:lnTo>
                  <a:close/>
                  <a:moveTo>
                    <a:pt x="400" y="0"/>
                  </a:moveTo>
                  <a:lnTo>
                    <a:pt x="0" y="401"/>
                  </a:lnTo>
                  <a:lnTo>
                    <a:pt x="416" y="822"/>
                  </a:lnTo>
                  <a:lnTo>
                    <a:pt x="817" y="42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932570" y="3120555"/>
              <a:ext cx="92877" cy="85716"/>
            </a:xfrm>
            <a:custGeom>
              <a:avLst/>
              <a:gdLst/>
              <a:ahLst/>
              <a:cxnLst/>
              <a:rect l="l" t="t" r="r" b="b"/>
              <a:pathLst>
                <a:path w="869" h="802" extrusionOk="0">
                  <a:moveTo>
                    <a:pt x="460" y="111"/>
                  </a:moveTo>
                  <a:lnTo>
                    <a:pt x="757" y="408"/>
                  </a:lnTo>
                  <a:lnTo>
                    <a:pt x="469" y="696"/>
                  </a:lnTo>
                  <a:lnTo>
                    <a:pt x="120" y="453"/>
                  </a:lnTo>
                  <a:lnTo>
                    <a:pt x="460" y="111"/>
                  </a:lnTo>
                  <a:close/>
                  <a:moveTo>
                    <a:pt x="460" y="1"/>
                  </a:moveTo>
                  <a:lnTo>
                    <a:pt x="1" y="460"/>
                  </a:lnTo>
                  <a:lnTo>
                    <a:pt x="476" y="801"/>
                  </a:lnTo>
                  <a:lnTo>
                    <a:pt x="869" y="408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887575" y="3081865"/>
              <a:ext cx="98969" cy="91915"/>
            </a:xfrm>
            <a:custGeom>
              <a:avLst/>
              <a:gdLst/>
              <a:ahLst/>
              <a:cxnLst/>
              <a:rect l="l" t="t" r="r" b="b"/>
              <a:pathLst>
                <a:path w="926" h="860" extrusionOk="0">
                  <a:moveTo>
                    <a:pt x="518" y="110"/>
                  </a:moveTo>
                  <a:lnTo>
                    <a:pt x="815" y="407"/>
                  </a:lnTo>
                  <a:lnTo>
                    <a:pt x="466" y="756"/>
                  </a:lnTo>
                  <a:lnTo>
                    <a:pt x="125" y="503"/>
                  </a:lnTo>
                  <a:lnTo>
                    <a:pt x="518" y="110"/>
                  </a:lnTo>
                  <a:close/>
                  <a:moveTo>
                    <a:pt x="518" y="0"/>
                  </a:moveTo>
                  <a:lnTo>
                    <a:pt x="0" y="518"/>
                  </a:lnTo>
                  <a:lnTo>
                    <a:pt x="473" y="859"/>
                  </a:lnTo>
                  <a:lnTo>
                    <a:pt x="925" y="407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931822" y="3118845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460" y="1"/>
                  </a:moveTo>
                  <a:lnTo>
                    <a:pt x="1" y="461"/>
                  </a:lnTo>
                  <a:lnTo>
                    <a:pt x="67" y="527"/>
                  </a:lnTo>
                  <a:lnTo>
                    <a:pt x="527" y="68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841618" y="3041359"/>
              <a:ext cx="106129" cy="99824"/>
            </a:xfrm>
            <a:custGeom>
              <a:avLst/>
              <a:gdLst/>
              <a:ahLst/>
              <a:cxnLst/>
              <a:rect l="l" t="t" r="r" b="b"/>
              <a:pathLst>
                <a:path w="993" h="934" extrusionOk="0">
                  <a:moveTo>
                    <a:pt x="578" y="112"/>
                  </a:moveTo>
                  <a:lnTo>
                    <a:pt x="882" y="424"/>
                  </a:lnTo>
                  <a:lnTo>
                    <a:pt x="475" y="831"/>
                  </a:lnTo>
                  <a:lnTo>
                    <a:pt x="119" y="571"/>
                  </a:lnTo>
                  <a:lnTo>
                    <a:pt x="578" y="112"/>
                  </a:lnTo>
                  <a:close/>
                  <a:moveTo>
                    <a:pt x="578" y="0"/>
                  </a:moveTo>
                  <a:lnTo>
                    <a:pt x="0" y="578"/>
                  </a:lnTo>
                  <a:lnTo>
                    <a:pt x="482" y="934"/>
                  </a:lnTo>
                  <a:lnTo>
                    <a:pt x="992" y="424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798012" y="3004058"/>
              <a:ext cx="110939" cy="103885"/>
            </a:xfrm>
            <a:custGeom>
              <a:avLst/>
              <a:gdLst/>
              <a:ahLst/>
              <a:cxnLst/>
              <a:rect l="l" t="t" r="r" b="b"/>
              <a:pathLst>
                <a:path w="1038" h="972" extrusionOk="0">
                  <a:moveTo>
                    <a:pt x="630" y="113"/>
                  </a:moveTo>
                  <a:lnTo>
                    <a:pt x="927" y="408"/>
                  </a:lnTo>
                  <a:lnTo>
                    <a:pt x="467" y="869"/>
                  </a:lnTo>
                  <a:lnTo>
                    <a:pt x="118" y="623"/>
                  </a:lnTo>
                  <a:lnTo>
                    <a:pt x="630" y="113"/>
                  </a:lnTo>
                  <a:close/>
                  <a:moveTo>
                    <a:pt x="630" y="1"/>
                  </a:moveTo>
                  <a:lnTo>
                    <a:pt x="1" y="630"/>
                  </a:lnTo>
                  <a:lnTo>
                    <a:pt x="474" y="972"/>
                  </a:lnTo>
                  <a:lnTo>
                    <a:pt x="1038" y="40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752803" y="2965262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691" y="113"/>
                  </a:moveTo>
                  <a:lnTo>
                    <a:pt x="986" y="408"/>
                  </a:lnTo>
                  <a:lnTo>
                    <a:pt x="468" y="928"/>
                  </a:lnTo>
                  <a:lnTo>
                    <a:pt x="127" y="682"/>
                  </a:lnTo>
                  <a:lnTo>
                    <a:pt x="691" y="113"/>
                  </a:lnTo>
                  <a:close/>
                  <a:moveTo>
                    <a:pt x="691" y="1"/>
                  </a:moveTo>
                  <a:lnTo>
                    <a:pt x="1" y="691"/>
                  </a:lnTo>
                  <a:lnTo>
                    <a:pt x="475" y="1031"/>
                  </a:lnTo>
                  <a:lnTo>
                    <a:pt x="1098" y="40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797264" y="3002562"/>
              <a:ext cx="74494" cy="7460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630" y="1"/>
                  </a:moveTo>
                  <a:lnTo>
                    <a:pt x="1" y="630"/>
                  </a:lnTo>
                  <a:lnTo>
                    <a:pt x="67" y="698"/>
                  </a:lnTo>
                  <a:lnTo>
                    <a:pt x="696" y="66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234391" y="3377917"/>
              <a:ext cx="110191" cy="111687"/>
            </a:xfrm>
            <a:custGeom>
              <a:avLst/>
              <a:gdLst/>
              <a:ahLst/>
              <a:cxnLst/>
              <a:rect l="l" t="t" r="r" b="b"/>
              <a:pathLst>
                <a:path w="1031" h="1045" extrusionOk="0">
                  <a:moveTo>
                    <a:pt x="963" y="1"/>
                  </a:moveTo>
                  <a:lnTo>
                    <a:pt x="453" y="511"/>
                  </a:lnTo>
                  <a:lnTo>
                    <a:pt x="453" y="520"/>
                  </a:lnTo>
                  <a:lnTo>
                    <a:pt x="1" y="979"/>
                  </a:lnTo>
                  <a:lnTo>
                    <a:pt x="67" y="1045"/>
                  </a:lnTo>
                  <a:lnTo>
                    <a:pt x="579" y="534"/>
                  </a:lnTo>
                  <a:lnTo>
                    <a:pt x="570" y="527"/>
                  </a:lnTo>
                  <a:lnTo>
                    <a:pt x="1031" y="67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131469" y="3312187"/>
              <a:ext cx="87105" cy="88067"/>
            </a:xfrm>
            <a:custGeom>
              <a:avLst/>
              <a:gdLst/>
              <a:ahLst/>
              <a:cxnLst/>
              <a:rect l="l" t="t" r="r" b="b"/>
              <a:pathLst>
                <a:path w="815" h="824" extrusionOk="0">
                  <a:moveTo>
                    <a:pt x="400" y="113"/>
                  </a:moveTo>
                  <a:lnTo>
                    <a:pt x="704" y="424"/>
                  </a:lnTo>
                  <a:lnTo>
                    <a:pt x="414" y="705"/>
                  </a:lnTo>
                  <a:lnTo>
                    <a:pt x="110" y="401"/>
                  </a:lnTo>
                  <a:lnTo>
                    <a:pt x="400" y="113"/>
                  </a:lnTo>
                  <a:close/>
                  <a:moveTo>
                    <a:pt x="400" y="0"/>
                  </a:moveTo>
                  <a:lnTo>
                    <a:pt x="0" y="401"/>
                  </a:lnTo>
                  <a:lnTo>
                    <a:pt x="414" y="824"/>
                  </a:lnTo>
                  <a:lnTo>
                    <a:pt x="815" y="42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170158" y="3350984"/>
              <a:ext cx="85716" cy="92877"/>
            </a:xfrm>
            <a:custGeom>
              <a:avLst/>
              <a:gdLst/>
              <a:ahLst/>
              <a:cxnLst/>
              <a:rect l="l" t="t" r="r" b="b"/>
              <a:pathLst>
                <a:path w="802" h="869" extrusionOk="0">
                  <a:moveTo>
                    <a:pt x="401" y="112"/>
                  </a:moveTo>
                  <a:lnTo>
                    <a:pt x="691" y="408"/>
                  </a:lnTo>
                  <a:lnTo>
                    <a:pt x="349" y="749"/>
                  </a:lnTo>
                  <a:lnTo>
                    <a:pt x="104" y="408"/>
                  </a:lnTo>
                  <a:lnTo>
                    <a:pt x="401" y="112"/>
                  </a:lnTo>
                  <a:close/>
                  <a:moveTo>
                    <a:pt x="401" y="0"/>
                  </a:moveTo>
                  <a:lnTo>
                    <a:pt x="1" y="393"/>
                  </a:lnTo>
                  <a:lnTo>
                    <a:pt x="342" y="868"/>
                  </a:lnTo>
                  <a:lnTo>
                    <a:pt x="801" y="40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6202649" y="3389780"/>
              <a:ext cx="91915" cy="99075"/>
            </a:xfrm>
            <a:custGeom>
              <a:avLst/>
              <a:gdLst/>
              <a:ahLst/>
              <a:cxnLst/>
              <a:rect l="l" t="t" r="r" b="b"/>
              <a:pathLst>
                <a:path w="860" h="927" extrusionOk="0">
                  <a:moveTo>
                    <a:pt x="460" y="112"/>
                  </a:moveTo>
                  <a:lnTo>
                    <a:pt x="750" y="409"/>
                  </a:lnTo>
                  <a:lnTo>
                    <a:pt x="357" y="809"/>
                  </a:lnTo>
                  <a:lnTo>
                    <a:pt x="104" y="461"/>
                  </a:lnTo>
                  <a:lnTo>
                    <a:pt x="460" y="112"/>
                  </a:lnTo>
                  <a:close/>
                  <a:moveTo>
                    <a:pt x="460" y="0"/>
                  </a:moveTo>
                  <a:lnTo>
                    <a:pt x="1" y="454"/>
                  </a:lnTo>
                  <a:lnTo>
                    <a:pt x="342" y="927"/>
                  </a:lnTo>
                  <a:lnTo>
                    <a:pt x="860" y="40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6201152" y="3388177"/>
              <a:ext cx="56218" cy="56431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460" y="1"/>
                  </a:moveTo>
                  <a:lnTo>
                    <a:pt x="1" y="460"/>
                  </a:lnTo>
                  <a:lnTo>
                    <a:pt x="67" y="527"/>
                  </a:lnTo>
                  <a:lnTo>
                    <a:pt x="525" y="76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6235994" y="3428684"/>
              <a:ext cx="99075" cy="106129"/>
            </a:xfrm>
            <a:custGeom>
              <a:avLst/>
              <a:gdLst/>
              <a:ahLst/>
              <a:cxnLst/>
              <a:rect l="l" t="t" r="r" b="b"/>
              <a:pathLst>
                <a:path w="927" h="993" extrusionOk="0">
                  <a:moveTo>
                    <a:pt x="503" y="111"/>
                  </a:moveTo>
                  <a:lnTo>
                    <a:pt x="815" y="422"/>
                  </a:lnTo>
                  <a:lnTo>
                    <a:pt x="363" y="874"/>
                  </a:lnTo>
                  <a:lnTo>
                    <a:pt x="103" y="518"/>
                  </a:lnTo>
                  <a:lnTo>
                    <a:pt x="503" y="111"/>
                  </a:lnTo>
                  <a:close/>
                  <a:moveTo>
                    <a:pt x="503" y="1"/>
                  </a:moveTo>
                  <a:lnTo>
                    <a:pt x="0" y="511"/>
                  </a:lnTo>
                  <a:lnTo>
                    <a:pt x="349" y="993"/>
                  </a:lnTo>
                  <a:lnTo>
                    <a:pt x="927" y="422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268485" y="3467481"/>
              <a:ext cx="103885" cy="110939"/>
            </a:xfrm>
            <a:custGeom>
              <a:avLst/>
              <a:gdLst/>
              <a:ahLst/>
              <a:cxnLst/>
              <a:rect l="l" t="t" r="r" b="b"/>
              <a:pathLst>
                <a:path w="972" h="1038" extrusionOk="0">
                  <a:moveTo>
                    <a:pt x="562" y="111"/>
                  </a:moveTo>
                  <a:lnTo>
                    <a:pt x="859" y="408"/>
                  </a:lnTo>
                  <a:lnTo>
                    <a:pt x="349" y="918"/>
                  </a:lnTo>
                  <a:lnTo>
                    <a:pt x="103" y="578"/>
                  </a:lnTo>
                  <a:lnTo>
                    <a:pt x="562" y="111"/>
                  </a:lnTo>
                  <a:close/>
                  <a:moveTo>
                    <a:pt x="562" y="0"/>
                  </a:moveTo>
                  <a:lnTo>
                    <a:pt x="0" y="562"/>
                  </a:lnTo>
                  <a:lnTo>
                    <a:pt x="340" y="1037"/>
                  </a:lnTo>
                  <a:lnTo>
                    <a:pt x="971" y="408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6300976" y="3506277"/>
              <a:ext cx="110191" cy="117351"/>
            </a:xfrm>
            <a:custGeom>
              <a:avLst/>
              <a:gdLst/>
              <a:ahLst/>
              <a:cxnLst/>
              <a:rect l="l" t="t" r="r" b="b"/>
              <a:pathLst>
                <a:path w="1031" h="1098" extrusionOk="0">
                  <a:moveTo>
                    <a:pt x="623" y="110"/>
                  </a:moveTo>
                  <a:lnTo>
                    <a:pt x="918" y="407"/>
                  </a:lnTo>
                  <a:lnTo>
                    <a:pt x="356" y="978"/>
                  </a:lnTo>
                  <a:lnTo>
                    <a:pt x="104" y="630"/>
                  </a:lnTo>
                  <a:lnTo>
                    <a:pt x="623" y="110"/>
                  </a:lnTo>
                  <a:close/>
                  <a:moveTo>
                    <a:pt x="623" y="0"/>
                  </a:moveTo>
                  <a:lnTo>
                    <a:pt x="0" y="623"/>
                  </a:lnTo>
                  <a:lnTo>
                    <a:pt x="340" y="1097"/>
                  </a:lnTo>
                  <a:lnTo>
                    <a:pt x="1030" y="407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6299266" y="3504674"/>
              <a:ext cx="74600" cy="74494"/>
            </a:xfrm>
            <a:custGeom>
              <a:avLst/>
              <a:gdLst/>
              <a:ahLst/>
              <a:cxnLst/>
              <a:rect l="l" t="t" r="r" b="b"/>
              <a:pathLst>
                <a:path w="698" h="697" extrusionOk="0">
                  <a:moveTo>
                    <a:pt x="630" y="1"/>
                  </a:moveTo>
                  <a:lnTo>
                    <a:pt x="0" y="631"/>
                  </a:lnTo>
                  <a:lnTo>
                    <a:pt x="68" y="696"/>
                  </a:lnTo>
                  <a:lnTo>
                    <a:pt x="697" y="74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6166952" y="3274887"/>
              <a:ext cx="88174" cy="87426"/>
            </a:xfrm>
            <a:custGeom>
              <a:avLst/>
              <a:gdLst/>
              <a:ahLst/>
              <a:cxnLst/>
              <a:rect l="l" t="t" r="r" b="b"/>
              <a:pathLst>
                <a:path w="825" h="818" extrusionOk="0">
                  <a:moveTo>
                    <a:pt x="401" y="113"/>
                  </a:moveTo>
                  <a:lnTo>
                    <a:pt x="712" y="417"/>
                  </a:lnTo>
                  <a:lnTo>
                    <a:pt x="424" y="705"/>
                  </a:lnTo>
                  <a:lnTo>
                    <a:pt x="113" y="401"/>
                  </a:lnTo>
                  <a:lnTo>
                    <a:pt x="401" y="113"/>
                  </a:lnTo>
                  <a:close/>
                  <a:moveTo>
                    <a:pt x="401" y="1"/>
                  </a:moveTo>
                  <a:lnTo>
                    <a:pt x="1" y="401"/>
                  </a:lnTo>
                  <a:lnTo>
                    <a:pt x="424" y="817"/>
                  </a:lnTo>
                  <a:lnTo>
                    <a:pt x="824" y="41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6205962" y="3313683"/>
              <a:ext cx="92663" cy="86571"/>
            </a:xfrm>
            <a:custGeom>
              <a:avLst/>
              <a:gdLst/>
              <a:ahLst/>
              <a:cxnLst/>
              <a:rect l="l" t="t" r="r" b="b"/>
              <a:pathLst>
                <a:path w="867" h="810" extrusionOk="0">
                  <a:moveTo>
                    <a:pt x="407" y="106"/>
                  </a:moveTo>
                  <a:lnTo>
                    <a:pt x="747" y="356"/>
                  </a:lnTo>
                  <a:lnTo>
                    <a:pt x="407" y="698"/>
                  </a:lnTo>
                  <a:lnTo>
                    <a:pt x="110" y="401"/>
                  </a:lnTo>
                  <a:lnTo>
                    <a:pt x="407" y="106"/>
                  </a:lnTo>
                  <a:close/>
                  <a:moveTo>
                    <a:pt x="400" y="1"/>
                  </a:moveTo>
                  <a:lnTo>
                    <a:pt x="0" y="401"/>
                  </a:lnTo>
                  <a:lnTo>
                    <a:pt x="407" y="810"/>
                  </a:lnTo>
                  <a:lnTo>
                    <a:pt x="866" y="34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244651" y="3346922"/>
              <a:ext cx="99182" cy="92128"/>
            </a:xfrm>
            <a:custGeom>
              <a:avLst/>
              <a:gdLst/>
              <a:ahLst/>
              <a:cxnLst/>
              <a:rect l="l" t="t" r="r" b="b"/>
              <a:pathLst>
                <a:path w="928" h="862" extrusionOk="0">
                  <a:moveTo>
                    <a:pt x="460" y="106"/>
                  </a:moveTo>
                  <a:lnTo>
                    <a:pt x="808" y="349"/>
                  </a:lnTo>
                  <a:lnTo>
                    <a:pt x="408" y="750"/>
                  </a:lnTo>
                  <a:lnTo>
                    <a:pt x="111" y="454"/>
                  </a:lnTo>
                  <a:lnTo>
                    <a:pt x="460" y="106"/>
                  </a:lnTo>
                  <a:close/>
                  <a:moveTo>
                    <a:pt x="453" y="1"/>
                  </a:moveTo>
                  <a:lnTo>
                    <a:pt x="1" y="454"/>
                  </a:lnTo>
                  <a:lnTo>
                    <a:pt x="408" y="862"/>
                  </a:lnTo>
                  <a:lnTo>
                    <a:pt x="928" y="342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243903" y="3345426"/>
              <a:ext cx="55469" cy="55576"/>
            </a:xfrm>
            <a:custGeom>
              <a:avLst/>
              <a:gdLst/>
              <a:ahLst/>
              <a:cxnLst/>
              <a:rect l="l" t="t" r="r" b="b"/>
              <a:pathLst>
                <a:path w="519" h="520" extrusionOk="0">
                  <a:moveTo>
                    <a:pt x="453" y="1"/>
                  </a:moveTo>
                  <a:lnTo>
                    <a:pt x="1" y="452"/>
                  </a:lnTo>
                  <a:lnTo>
                    <a:pt x="67" y="520"/>
                  </a:lnTo>
                  <a:lnTo>
                    <a:pt x="518" y="68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6283448" y="3379520"/>
              <a:ext cx="106236" cy="99075"/>
            </a:xfrm>
            <a:custGeom>
              <a:avLst/>
              <a:gdLst/>
              <a:ahLst/>
              <a:cxnLst/>
              <a:rect l="l" t="t" r="r" b="b"/>
              <a:pathLst>
                <a:path w="994" h="927" extrusionOk="0">
                  <a:moveTo>
                    <a:pt x="520" y="105"/>
                  </a:moveTo>
                  <a:lnTo>
                    <a:pt x="876" y="363"/>
                  </a:lnTo>
                  <a:lnTo>
                    <a:pt x="422" y="816"/>
                  </a:lnTo>
                  <a:lnTo>
                    <a:pt x="111" y="512"/>
                  </a:lnTo>
                  <a:lnTo>
                    <a:pt x="520" y="105"/>
                  </a:lnTo>
                  <a:close/>
                  <a:moveTo>
                    <a:pt x="511" y="0"/>
                  </a:moveTo>
                  <a:lnTo>
                    <a:pt x="1" y="512"/>
                  </a:lnTo>
                  <a:lnTo>
                    <a:pt x="422" y="927"/>
                  </a:lnTo>
                  <a:lnTo>
                    <a:pt x="993" y="356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322244" y="3412011"/>
              <a:ext cx="110939" cy="104633"/>
            </a:xfrm>
            <a:custGeom>
              <a:avLst/>
              <a:gdLst/>
              <a:ahLst/>
              <a:cxnLst/>
              <a:rect l="l" t="t" r="r" b="b"/>
              <a:pathLst>
                <a:path w="1038" h="979" extrusionOk="0">
                  <a:moveTo>
                    <a:pt x="579" y="103"/>
                  </a:moveTo>
                  <a:lnTo>
                    <a:pt x="920" y="356"/>
                  </a:lnTo>
                  <a:lnTo>
                    <a:pt x="408" y="868"/>
                  </a:lnTo>
                  <a:lnTo>
                    <a:pt x="113" y="571"/>
                  </a:lnTo>
                  <a:lnTo>
                    <a:pt x="579" y="103"/>
                  </a:lnTo>
                  <a:close/>
                  <a:moveTo>
                    <a:pt x="571" y="0"/>
                  </a:moveTo>
                  <a:lnTo>
                    <a:pt x="1" y="571"/>
                  </a:lnTo>
                  <a:lnTo>
                    <a:pt x="408" y="978"/>
                  </a:lnTo>
                  <a:lnTo>
                    <a:pt x="1037" y="34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6361041" y="3445250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630" y="96"/>
                  </a:moveTo>
                  <a:lnTo>
                    <a:pt x="978" y="349"/>
                  </a:lnTo>
                  <a:lnTo>
                    <a:pt x="408" y="920"/>
                  </a:lnTo>
                  <a:lnTo>
                    <a:pt x="112" y="623"/>
                  </a:lnTo>
                  <a:lnTo>
                    <a:pt x="630" y="96"/>
                  </a:lnTo>
                  <a:close/>
                  <a:moveTo>
                    <a:pt x="623" y="0"/>
                  </a:moveTo>
                  <a:lnTo>
                    <a:pt x="0" y="623"/>
                  </a:lnTo>
                  <a:lnTo>
                    <a:pt x="408" y="1030"/>
                  </a:lnTo>
                  <a:lnTo>
                    <a:pt x="1098" y="335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6359544" y="3443006"/>
              <a:ext cx="74600" cy="74387"/>
            </a:xfrm>
            <a:custGeom>
              <a:avLst/>
              <a:gdLst/>
              <a:ahLst/>
              <a:cxnLst/>
              <a:rect l="l" t="t" r="r" b="b"/>
              <a:pathLst>
                <a:path w="698" h="696" extrusionOk="0">
                  <a:moveTo>
                    <a:pt x="630" y="0"/>
                  </a:moveTo>
                  <a:lnTo>
                    <a:pt x="0" y="630"/>
                  </a:lnTo>
                  <a:lnTo>
                    <a:pt x="75" y="695"/>
                  </a:lnTo>
                  <a:lnTo>
                    <a:pt x="697" y="66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6056120" y="3200607"/>
              <a:ext cx="118955" cy="118955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1054" y="1"/>
                  </a:moveTo>
                  <a:lnTo>
                    <a:pt x="1" y="1059"/>
                  </a:lnTo>
                  <a:lnTo>
                    <a:pt x="60" y="1112"/>
                  </a:lnTo>
                  <a:lnTo>
                    <a:pt x="1112" y="59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233536" y="3031098"/>
              <a:ext cx="111794" cy="110939"/>
            </a:xfrm>
            <a:custGeom>
              <a:avLst/>
              <a:gdLst/>
              <a:ahLst/>
              <a:cxnLst/>
              <a:rect l="l" t="t" r="r" b="b"/>
              <a:pathLst>
                <a:path w="1046" h="1038" extrusionOk="0">
                  <a:moveTo>
                    <a:pt x="68" y="0"/>
                  </a:moveTo>
                  <a:lnTo>
                    <a:pt x="0" y="66"/>
                  </a:lnTo>
                  <a:lnTo>
                    <a:pt x="512" y="585"/>
                  </a:lnTo>
                  <a:lnTo>
                    <a:pt x="519" y="578"/>
                  </a:lnTo>
                  <a:lnTo>
                    <a:pt x="978" y="1037"/>
                  </a:lnTo>
                  <a:lnTo>
                    <a:pt x="1046" y="971"/>
                  </a:lnTo>
                  <a:lnTo>
                    <a:pt x="526" y="452"/>
                  </a:lnTo>
                  <a:lnTo>
                    <a:pt x="526" y="45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67914" y="3156894"/>
              <a:ext cx="87960" cy="88067"/>
            </a:xfrm>
            <a:custGeom>
              <a:avLst/>
              <a:gdLst/>
              <a:ahLst/>
              <a:cxnLst/>
              <a:rect l="l" t="t" r="r" b="b"/>
              <a:pathLst>
                <a:path w="823" h="824" extrusionOk="0">
                  <a:moveTo>
                    <a:pt x="422" y="113"/>
                  </a:moveTo>
                  <a:lnTo>
                    <a:pt x="703" y="401"/>
                  </a:lnTo>
                  <a:lnTo>
                    <a:pt x="401" y="712"/>
                  </a:lnTo>
                  <a:lnTo>
                    <a:pt x="111" y="424"/>
                  </a:lnTo>
                  <a:lnTo>
                    <a:pt x="422" y="113"/>
                  </a:lnTo>
                  <a:close/>
                  <a:moveTo>
                    <a:pt x="422" y="1"/>
                  </a:moveTo>
                  <a:lnTo>
                    <a:pt x="1" y="424"/>
                  </a:lnTo>
                  <a:lnTo>
                    <a:pt x="401" y="824"/>
                  </a:lnTo>
                  <a:lnTo>
                    <a:pt x="822" y="401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206710" y="3119807"/>
              <a:ext cx="92663" cy="85716"/>
            </a:xfrm>
            <a:custGeom>
              <a:avLst/>
              <a:gdLst/>
              <a:ahLst/>
              <a:cxnLst/>
              <a:rect l="l" t="t" r="r" b="b"/>
              <a:pathLst>
                <a:path w="867" h="802" extrusionOk="0">
                  <a:moveTo>
                    <a:pt x="408" y="111"/>
                  </a:moveTo>
                  <a:lnTo>
                    <a:pt x="749" y="452"/>
                  </a:lnTo>
                  <a:lnTo>
                    <a:pt x="408" y="696"/>
                  </a:lnTo>
                  <a:lnTo>
                    <a:pt x="111" y="408"/>
                  </a:lnTo>
                  <a:lnTo>
                    <a:pt x="408" y="111"/>
                  </a:lnTo>
                  <a:close/>
                  <a:moveTo>
                    <a:pt x="408" y="1"/>
                  </a:moveTo>
                  <a:lnTo>
                    <a:pt x="0" y="408"/>
                  </a:lnTo>
                  <a:lnTo>
                    <a:pt x="393" y="801"/>
                  </a:lnTo>
                  <a:lnTo>
                    <a:pt x="866" y="46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6245506" y="3080904"/>
              <a:ext cx="99075" cy="92022"/>
            </a:xfrm>
            <a:custGeom>
              <a:avLst/>
              <a:gdLst/>
              <a:ahLst/>
              <a:cxnLst/>
              <a:rect l="l" t="t" r="r" b="b"/>
              <a:pathLst>
                <a:path w="927" h="861" extrusionOk="0">
                  <a:moveTo>
                    <a:pt x="407" y="112"/>
                  </a:moveTo>
                  <a:lnTo>
                    <a:pt x="807" y="512"/>
                  </a:lnTo>
                  <a:lnTo>
                    <a:pt x="459" y="756"/>
                  </a:lnTo>
                  <a:lnTo>
                    <a:pt x="110" y="409"/>
                  </a:lnTo>
                  <a:lnTo>
                    <a:pt x="407" y="112"/>
                  </a:lnTo>
                  <a:close/>
                  <a:moveTo>
                    <a:pt x="407" y="0"/>
                  </a:moveTo>
                  <a:lnTo>
                    <a:pt x="0" y="409"/>
                  </a:lnTo>
                  <a:lnTo>
                    <a:pt x="452" y="861"/>
                  </a:lnTo>
                  <a:lnTo>
                    <a:pt x="927" y="52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6243903" y="3118097"/>
              <a:ext cx="56218" cy="56431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74" y="1"/>
                  </a:moveTo>
                  <a:lnTo>
                    <a:pt x="1" y="68"/>
                  </a:lnTo>
                  <a:lnTo>
                    <a:pt x="460" y="527"/>
                  </a:lnTo>
                  <a:lnTo>
                    <a:pt x="525" y="461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284196" y="3040611"/>
              <a:ext cx="106236" cy="99824"/>
            </a:xfrm>
            <a:custGeom>
              <a:avLst/>
              <a:gdLst/>
              <a:ahLst/>
              <a:cxnLst/>
              <a:rect l="l" t="t" r="r" b="b"/>
              <a:pathLst>
                <a:path w="994" h="934" extrusionOk="0">
                  <a:moveTo>
                    <a:pt x="415" y="119"/>
                  </a:moveTo>
                  <a:lnTo>
                    <a:pt x="876" y="571"/>
                  </a:lnTo>
                  <a:lnTo>
                    <a:pt x="520" y="831"/>
                  </a:lnTo>
                  <a:lnTo>
                    <a:pt x="113" y="422"/>
                  </a:lnTo>
                  <a:lnTo>
                    <a:pt x="415" y="119"/>
                  </a:lnTo>
                  <a:close/>
                  <a:moveTo>
                    <a:pt x="415" y="0"/>
                  </a:moveTo>
                  <a:lnTo>
                    <a:pt x="1" y="422"/>
                  </a:lnTo>
                  <a:lnTo>
                    <a:pt x="513" y="934"/>
                  </a:lnTo>
                  <a:lnTo>
                    <a:pt x="993" y="57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322992" y="3003310"/>
              <a:ext cx="111153" cy="103885"/>
            </a:xfrm>
            <a:custGeom>
              <a:avLst/>
              <a:gdLst/>
              <a:ahLst/>
              <a:cxnLst/>
              <a:rect l="l" t="t" r="r" b="b"/>
              <a:pathLst>
                <a:path w="1040" h="972" extrusionOk="0">
                  <a:moveTo>
                    <a:pt x="408" y="113"/>
                  </a:moveTo>
                  <a:lnTo>
                    <a:pt x="920" y="623"/>
                  </a:lnTo>
                  <a:lnTo>
                    <a:pt x="579" y="876"/>
                  </a:lnTo>
                  <a:lnTo>
                    <a:pt x="113" y="408"/>
                  </a:lnTo>
                  <a:lnTo>
                    <a:pt x="408" y="113"/>
                  </a:lnTo>
                  <a:close/>
                  <a:moveTo>
                    <a:pt x="408" y="1"/>
                  </a:moveTo>
                  <a:lnTo>
                    <a:pt x="1" y="408"/>
                  </a:lnTo>
                  <a:lnTo>
                    <a:pt x="564" y="972"/>
                  </a:lnTo>
                  <a:lnTo>
                    <a:pt x="1039" y="63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6361789" y="2964514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409" y="111"/>
                  </a:moveTo>
                  <a:lnTo>
                    <a:pt x="979" y="682"/>
                  </a:lnTo>
                  <a:lnTo>
                    <a:pt x="632" y="927"/>
                  </a:lnTo>
                  <a:lnTo>
                    <a:pt x="112" y="408"/>
                  </a:lnTo>
                  <a:lnTo>
                    <a:pt x="409" y="111"/>
                  </a:lnTo>
                  <a:close/>
                  <a:moveTo>
                    <a:pt x="409" y="1"/>
                  </a:moveTo>
                  <a:lnTo>
                    <a:pt x="0" y="408"/>
                  </a:lnTo>
                  <a:lnTo>
                    <a:pt x="623" y="1031"/>
                  </a:lnTo>
                  <a:lnTo>
                    <a:pt x="1098" y="689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6360293" y="3001814"/>
              <a:ext cx="74600" cy="74387"/>
            </a:xfrm>
            <a:custGeom>
              <a:avLst/>
              <a:gdLst/>
              <a:ahLst/>
              <a:cxnLst/>
              <a:rect l="l" t="t" r="r" b="b"/>
              <a:pathLst>
                <a:path w="698" h="696" extrusionOk="0">
                  <a:moveTo>
                    <a:pt x="68" y="0"/>
                  </a:moveTo>
                  <a:lnTo>
                    <a:pt x="0" y="73"/>
                  </a:lnTo>
                  <a:lnTo>
                    <a:pt x="630" y="696"/>
                  </a:lnTo>
                  <a:lnTo>
                    <a:pt x="697" y="63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130614" y="3121410"/>
              <a:ext cx="87212" cy="87105"/>
            </a:xfrm>
            <a:custGeom>
              <a:avLst/>
              <a:gdLst/>
              <a:ahLst/>
              <a:cxnLst/>
              <a:rect l="l" t="t" r="r" b="b"/>
              <a:pathLst>
                <a:path w="816" h="815" extrusionOk="0">
                  <a:moveTo>
                    <a:pt x="415" y="110"/>
                  </a:moveTo>
                  <a:lnTo>
                    <a:pt x="705" y="400"/>
                  </a:lnTo>
                  <a:lnTo>
                    <a:pt x="401" y="704"/>
                  </a:lnTo>
                  <a:lnTo>
                    <a:pt x="111" y="414"/>
                  </a:lnTo>
                  <a:lnTo>
                    <a:pt x="415" y="110"/>
                  </a:lnTo>
                  <a:close/>
                  <a:moveTo>
                    <a:pt x="415" y="0"/>
                  </a:moveTo>
                  <a:lnTo>
                    <a:pt x="1" y="414"/>
                  </a:lnTo>
                  <a:lnTo>
                    <a:pt x="401" y="815"/>
                  </a:lnTo>
                  <a:lnTo>
                    <a:pt x="815" y="400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169410" y="3077056"/>
              <a:ext cx="86464" cy="92663"/>
            </a:xfrm>
            <a:custGeom>
              <a:avLst/>
              <a:gdLst/>
              <a:ahLst/>
              <a:cxnLst/>
              <a:rect l="l" t="t" r="r" b="b"/>
              <a:pathLst>
                <a:path w="809" h="867" extrusionOk="0">
                  <a:moveTo>
                    <a:pt x="356" y="118"/>
                  </a:moveTo>
                  <a:lnTo>
                    <a:pt x="698" y="459"/>
                  </a:lnTo>
                  <a:lnTo>
                    <a:pt x="401" y="756"/>
                  </a:lnTo>
                  <a:lnTo>
                    <a:pt x="104" y="467"/>
                  </a:lnTo>
                  <a:lnTo>
                    <a:pt x="356" y="118"/>
                  </a:lnTo>
                  <a:close/>
                  <a:moveTo>
                    <a:pt x="342" y="1"/>
                  </a:moveTo>
                  <a:lnTo>
                    <a:pt x="1" y="474"/>
                  </a:lnTo>
                  <a:lnTo>
                    <a:pt x="401" y="867"/>
                  </a:lnTo>
                  <a:lnTo>
                    <a:pt x="808" y="459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202649" y="3031847"/>
              <a:ext cx="91915" cy="99075"/>
            </a:xfrm>
            <a:custGeom>
              <a:avLst/>
              <a:gdLst/>
              <a:ahLst/>
              <a:cxnLst/>
              <a:rect l="l" t="t" r="r" b="b"/>
              <a:pathLst>
                <a:path w="860" h="927" extrusionOk="0">
                  <a:moveTo>
                    <a:pt x="350" y="127"/>
                  </a:moveTo>
                  <a:lnTo>
                    <a:pt x="750" y="520"/>
                  </a:lnTo>
                  <a:lnTo>
                    <a:pt x="453" y="815"/>
                  </a:lnTo>
                  <a:lnTo>
                    <a:pt x="104" y="468"/>
                  </a:lnTo>
                  <a:lnTo>
                    <a:pt x="350" y="127"/>
                  </a:lnTo>
                  <a:close/>
                  <a:moveTo>
                    <a:pt x="342" y="0"/>
                  </a:moveTo>
                  <a:lnTo>
                    <a:pt x="1" y="475"/>
                  </a:lnTo>
                  <a:lnTo>
                    <a:pt x="453" y="927"/>
                  </a:lnTo>
                  <a:lnTo>
                    <a:pt x="860" y="52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6200191" y="3076094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76" y="1"/>
                  </a:moveTo>
                  <a:lnTo>
                    <a:pt x="1" y="68"/>
                  </a:lnTo>
                  <a:lnTo>
                    <a:pt x="461" y="527"/>
                  </a:lnTo>
                  <a:lnTo>
                    <a:pt x="527" y="461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6235246" y="2985889"/>
              <a:ext cx="99075" cy="106343"/>
            </a:xfrm>
            <a:custGeom>
              <a:avLst/>
              <a:gdLst/>
              <a:ahLst/>
              <a:cxnLst/>
              <a:rect l="l" t="t" r="r" b="b"/>
              <a:pathLst>
                <a:path w="927" h="995" extrusionOk="0">
                  <a:moveTo>
                    <a:pt x="363" y="119"/>
                  </a:moveTo>
                  <a:lnTo>
                    <a:pt x="815" y="578"/>
                  </a:lnTo>
                  <a:lnTo>
                    <a:pt x="510" y="882"/>
                  </a:lnTo>
                  <a:lnTo>
                    <a:pt x="103" y="475"/>
                  </a:lnTo>
                  <a:lnTo>
                    <a:pt x="363" y="119"/>
                  </a:lnTo>
                  <a:close/>
                  <a:moveTo>
                    <a:pt x="349" y="0"/>
                  </a:moveTo>
                  <a:lnTo>
                    <a:pt x="0" y="482"/>
                  </a:lnTo>
                  <a:lnTo>
                    <a:pt x="510" y="994"/>
                  </a:lnTo>
                  <a:lnTo>
                    <a:pt x="927" y="5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6267737" y="2942283"/>
              <a:ext cx="104633" cy="111153"/>
            </a:xfrm>
            <a:custGeom>
              <a:avLst/>
              <a:gdLst/>
              <a:ahLst/>
              <a:cxnLst/>
              <a:rect l="l" t="t" r="r" b="b"/>
              <a:pathLst>
                <a:path w="979" h="1040" extrusionOk="0">
                  <a:moveTo>
                    <a:pt x="347" y="120"/>
                  </a:moveTo>
                  <a:lnTo>
                    <a:pt x="859" y="630"/>
                  </a:lnTo>
                  <a:lnTo>
                    <a:pt x="569" y="927"/>
                  </a:lnTo>
                  <a:lnTo>
                    <a:pt x="103" y="468"/>
                  </a:lnTo>
                  <a:lnTo>
                    <a:pt x="347" y="120"/>
                  </a:lnTo>
                  <a:close/>
                  <a:moveTo>
                    <a:pt x="340" y="1"/>
                  </a:moveTo>
                  <a:lnTo>
                    <a:pt x="0" y="476"/>
                  </a:lnTo>
                  <a:lnTo>
                    <a:pt x="569" y="1039"/>
                  </a:lnTo>
                  <a:lnTo>
                    <a:pt x="978" y="63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6300014" y="2897287"/>
              <a:ext cx="111153" cy="117138"/>
            </a:xfrm>
            <a:custGeom>
              <a:avLst/>
              <a:gdLst/>
              <a:ahLst/>
              <a:cxnLst/>
              <a:rect l="l" t="t" r="r" b="b"/>
              <a:pathLst>
                <a:path w="1040" h="1096" extrusionOk="0">
                  <a:moveTo>
                    <a:pt x="356" y="127"/>
                  </a:moveTo>
                  <a:lnTo>
                    <a:pt x="920" y="689"/>
                  </a:lnTo>
                  <a:lnTo>
                    <a:pt x="632" y="986"/>
                  </a:lnTo>
                  <a:lnTo>
                    <a:pt x="105" y="466"/>
                  </a:lnTo>
                  <a:lnTo>
                    <a:pt x="356" y="127"/>
                  </a:lnTo>
                  <a:close/>
                  <a:moveTo>
                    <a:pt x="342" y="0"/>
                  </a:moveTo>
                  <a:lnTo>
                    <a:pt x="0" y="473"/>
                  </a:lnTo>
                  <a:lnTo>
                    <a:pt x="632" y="1096"/>
                  </a:lnTo>
                  <a:lnTo>
                    <a:pt x="1039" y="689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6298518" y="2941535"/>
              <a:ext cx="74600" cy="7460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68" y="1"/>
                  </a:moveTo>
                  <a:lnTo>
                    <a:pt x="0" y="68"/>
                  </a:lnTo>
                  <a:lnTo>
                    <a:pt x="630" y="698"/>
                  </a:lnTo>
                  <a:lnTo>
                    <a:pt x="697" y="630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885865" y="3378665"/>
              <a:ext cx="112649" cy="110191"/>
            </a:xfrm>
            <a:custGeom>
              <a:avLst/>
              <a:gdLst/>
              <a:ahLst/>
              <a:cxnLst/>
              <a:rect l="l" t="t" r="r" b="b"/>
              <a:pathLst>
                <a:path w="1054" h="1031" extrusionOk="0">
                  <a:moveTo>
                    <a:pt x="75" y="1"/>
                  </a:moveTo>
                  <a:lnTo>
                    <a:pt x="0" y="69"/>
                  </a:lnTo>
                  <a:lnTo>
                    <a:pt x="520" y="579"/>
                  </a:lnTo>
                  <a:lnTo>
                    <a:pt x="527" y="572"/>
                  </a:lnTo>
                  <a:lnTo>
                    <a:pt x="979" y="1031"/>
                  </a:lnTo>
                  <a:lnTo>
                    <a:pt x="1053" y="965"/>
                  </a:lnTo>
                  <a:lnTo>
                    <a:pt x="534" y="453"/>
                  </a:lnTo>
                  <a:lnTo>
                    <a:pt x="527" y="45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5976176" y="3275742"/>
              <a:ext cx="87319" cy="87319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16" y="112"/>
                  </a:moveTo>
                  <a:lnTo>
                    <a:pt x="704" y="400"/>
                  </a:lnTo>
                  <a:lnTo>
                    <a:pt x="400" y="704"/>
                  </a:lnTo>
                  <a:lnTo>
                    <a:pt x="112" y="416"/>
                  </a:lnTo>
                  <a:lnTo>
                    <a:pt x="416" y="112"/>
                  </a:lnTo>
                  <a:close/>
                  <a:moveTo>
                    <a:pt x="416" y="0"/>
                  </a:moveTo>
                  <a:lnTo>
                    <a:pt x="0" y="416"/>
                  </a:lnTo>
                  <a:lnTo>
                    <a:pt x="400" y="816"/>
                  </a:lnTo>
                  <a:lnTo>
                    <a:pt x="816" y="400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931822" y="3314645"/>
              <a:ext cx="92663" cy="86357"/>
            </a:xfrm>
            <a:custGeom>
              <a:avLst/>
              <a:gdLst/>
              <a:ahLst/>
              <a:cxnLst/>
              <a:rect l="l" t="t" r="r" b="b"/>
              <a:pathLst>
                <a:path w="867" h="808" extrusionOk="0">
                  <a:moveTo>
                    <a:pt x="467" y="104"/>
                  </a:moveTo>
                  <a:lnTo>
                    <a:pt x="757" y="401"/>
                  </a:lnTo>
                  <a:lnTo>
                    <a:pt x="460" y="689"/>
                  </a:lnTo>
                  <a:lnTo>
                    <a:pt x="127" y="356"/>
                  </a:lnTo>
                  <a:lnTo>
                    <a:pt x="467" y="104"/>
                  </a:lnTo>
                  <a:close/>
                  <a:moveTo>
                    <a:pt x="476" y="1"/>
                  </a:moveTo>
                  <a:lnTo>
                    <a:pt x="1" y="340"/>
                  </a:lnTo>
                  <a:lnTo>
                    <a:pt x="460" y="808"/>
                  </a:lnTo>
                  <a:lnTo>
                    <a:pt x="867" y="401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886613" y="3347884"/>
              <a:ext cx="99182" cy="91915"/>
            </a:xfrm>
            <a:custGeom>
              <a:avLst/>
              <a:gdLst/>
              <a:ahLst/>
              <a:cxnLst/>
              <a:rect l="l" t="t" r="r" b="b"/>
              <a:pathLst>
                <a:path w="928" h="860" extrusionOk="0">
                  <a:moveTo>
                    <a:pt x="468" y="104"/>
                  </a:moveTo>
                  <a:lnTo>
                    <a:pt x="817" y="453"/>
                  </a:lnTo>
                  <a:lnTo>
                    <a:pt x="520" y="741"/>
                  </a:lnTo>
                  <a:lnTo>
                    <a:pt x="127" y="348"/>
                  </a:lnTo>
                  <a:lnTo>
                    <a:pt x="468" y="104"/>
                  </a:lnTo>
                  <a:close/>
                  <a:moveTo>
                    <a:pt x="475" y="1"/>
                  </a:moveTo>
                  <a:lnTo>
                    <a:pt x="1" y="333"/>
                  </a:lnTo>
                  <a:lnTo>
                    <a:pt x="520" y="860"/>
                  </a:lnTo>
                  <a:lnTo>
                    <a:pt x="927" y="453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931074" y="3345426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66" y="1"/>
                  </a:moveTo>
                  <a:lnTo>
                    <a:pt x="1" y="75"/>
                  </a:lnTo>
                  <a:lnTo>
                    <a:pt x="459" y="527"/>
                  </a:lnTo>
                  <a:lnTo>
                    <a:pt x="527" y="46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5840763" y="3380268"/>
              <a:ext cx="106236" cy="99075"/>
            </a:xfrm>
            <a:custGeom>
              <a:avLst/>
              <a:gdLst/>
              <a:ahLst/>
              <a:cxnLst/>
              <a:rect l="l" t="t" r="r" b="b"/>
              <a:pathLst>
                <a:path w="994" h="927" extrusionOk="0">
                  <a:moveTo>
                    <a:pt x="474" y="105"/>
                  </a:moveTo>
                  <a:lnTo>
                    <a:pt x="883" y="512"/>
                  </a:lnTo>
                  <a:lnTo>
                    <a:pt x="579" y="816"/>
                  </a:lnTo>
                  <a:lnTo>
                    <a:pt x="127" y="365"/>
                  </a:lnTo>
                  <a:lnTo>
                    <a:pt x="474" y="105"/>
                  </a:lnTo>
                  <a:close/>
                  <a:moveTo>
                    <a:pt x="490" y="0"/>
                  </a:moveTo>
                  <a:lnTo>
                    <a:pt x="1" y="349"/>
                  </a:lnTo>
                  <a:lnTo>
                    <a:pt x="579" y="927"/>
                  </a:lnTo>
                  <a:lnTo>
                    <a:pt x="993" y="512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5797264" y="3412759"/>
              <a:ext cx="110939" cy="103885"/>
            </a:xfrm>
            <a:custGeom>
              <a:avLst/>
              <a:gdLst/>
              <a:ahLst/>
              <a:cxnLst/>
              <a:rect l="l" t="t" r="r" b="b"/>
              <a:pathLst>
                <a:path w="1038" h="972" extrusionOk="0">
                  <a:moveTo>
                    <a:pt x="467" y="105"/>
                  </a:moveTo>
                  <a:lnTo>
                    <a:pt x="925" y="571"/>
                  </a:lnTo>
                  <a:lnTo>
                    <a:pt x="637" y="861"/>
                  </a:lnTo>
                  <a:lnTo>
                    <a:pt x="125" y="349"/>
                  </a:lnTo>
                  <a:lnTo>
                    <a:pt x="467" y="105"/>
                  </a:lnTo>
                  <a:close/>
                  <a:moveTo>
                    <a:pt x="474" y="0"/>
                  </a:moveTo>
                  <a:lnTo>
                    <a:pt x="1" y="342"/>
                  </a:lnTo>
                  <a:lnTo>
                    <a:pt x="637" y="971"/>
                  </a:lnTo>
                  <a:lnTo>
                    <a:pt x="1037" y="571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752054" y="3445250"/>
              <a:ext cx="117351" cy="110191"/>
            </a:xfrm>
            <a:custGeom>
              <a:avLst/>
              <a:gdLst/>
              <a:ahLst/>
              <a:cxnLst/>
              <a:rect l="l" t="t" r="r" b="b"/>
              <a:pathLst>
                <a:path w="1098" h="1031" extrusionOk="0">
                  <a:moveTo>
                    <a:pt x="468" y="103"/>
                  </a:moveTo>
                  <a:lnTo>
                    <a:pt x="986" y="630"/>
                  </a:lnTo>
                  <a:lnTo>
                    <a:pt x="698" y="920"/>
                  </a:lnTo>
                  <a:lnTo>
                    <a:pt x="127" y="356"/>
                  </a:lnTo>
                  <a:lnTo>
                    <a:pt x="468" y="103"/>
                  </a:lnTo>
                  <a:close/>
                  <a:moveTo>
                    <a:pt x="475" y="0"/>
                  </a:moveTo>
                  <a:lnTo>
                    <a:pt x="0" y="342"/>
                  </a:lnTo>
                  <a:lnTo>
                    <a:pt x="698" y="1030"/>
                  </a:lnTo>
                  <a:lnTo>
                    <a:pt x="1098" y="630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5796302" y="3443754"/>
              <a:ext cx="74600" cy="74387"/>
            </a:xfrm>
            <a:custGeom>
              <a:avLst/>
              <a:gdLst/>
              <a:ahLst/>
              <a:cxnLst/>
              <a:rect l="l" t="t" r="r" b="b"/>
              <a:pathLst>
                <a:path w="698" h="696" extrusionOk="0">
                  <a:moveTo>
                    <a:pt x="68" y="0"/>
                  </a:moveTo>
                  <a:lnTo>
                    <a:pt x="1" y="66"/>
                  </a:lnTo>
                  <a:lnTo>
                    <a:pt x="632" y="695"/>
                  </a:lnTo>
                  <a:lnTo>
                    <a:pt x="698" y="63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6013369" y="3311439"/>
              <a:ext cx="88174" cy="87853"/>
            </a:xfrm>
            <a:custGeom>
              <a:avLst/>
              <a:gdLst/>
              <a:ahLst/>
              <a:cxnLst/>
              <a:rect l="l" t="t" r="r" b="b"/>
              <a:pathLst>
                <a:path w="825" h="822" extrusionOk="0">
                  <a:moveTo>
                    <a:pt x="424" y="111"/>
                  </a:moveTo>
                  <a:lnTo>
                    <a:pt x="705" y="401"/>
                  </a:lnTo>
                  <a:lnTo>
                    <a:pt x="401" y="712"/>
                  </a:lnTo>
                  <a:lnTo>
                    <a:pt x="113" y="422"/>
                  </a:lnTo>
                  <a:lnTo>
                    <a:pt x="424" y="111"/>
                  </a:lnTo>
                  <a:close/>
                  <a:moveTo>
                    <a:pt x="424" y="0"/>
                  </a:moveTo>
                  <a:lnTo>
                    <a:pt x="1" y="422"/>
                  </a:lnTo>
                  <a:lnTo>
                    <a:pt x="401" y="822"/>
                  </a:lnTo>
                  <a:lnTo>
                    <a:pt x="824" y="401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5976176" y="3350236"/>
              <a:ext cx="85609" cy="93625"/>
            </a:xfrm>
            <a:custGeom>
              <a:avLst/>
              <a:gdLst/>
              <a:ahLst/>
              <a:cxnLst/>
              <a:rect l="l" t="t" r="r" b="b"/>
              <a:pathLst>
                <a:path w="801" h="876" extrusionOk="0">
                  <a:moveTo>
                    <a:pt x="407" y="112"/>
                  </a:moveTo>
                  <a:lnTo>
                    <a:pt x="697" y="407"/>
                  </a:lnTo>
                  <a:lnTo>
                    <a:pt x="452" y="749"/>
                  </a:lnTo>
                  <a:lnTo>
                    <a:pt x="112" y="407"/>
                  </a:lnTo>
                  <a:lnTo>
                    <a:pt x="407" y="112"/>
                  </a:lnTo>
                  <a:close/>
                  <a:moveTo>
                    <a:pt x="407" y="0"/>
                  </a:moveTo>
                  <a:lnTo>
                    <a:pt x="0" y="407"/>
                  </a:lnTo>
                  <a:lnTo>
                    <a:pt x="461" y="875"/>
                  </a:lnTo>
                  <a:lnTo>
                    <a:pt x="800" y="40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937380" y="3388925"/>
              <a:ext cx="91915" cy="99182"/>
            </a:xfrm>
            <a:custGeom>
              <a:avLst/>
              <a:gdLst/>
              <a:ahLst/>
              <a:cxnLst/>
              <a:rect l="l" t="t" r="r" b="b"/>
              <a:pathLst>
                <a:path w="860" h="928" extrusionOk="0">
                  <a:moveTo>
                    <a:pt x="408" y="113"/>
                  </a:moveTo>
                  <a:lnTo>
                    <a:pt x="756" y="469"/>
                  </a:lnTo>
                  <a:lnTo>
                    <a:pt x="504" y="808"/>
                  </a:lnTo>
                  <a:lnTo>
                    <a:pt x="112" y="408"/>
                  </a:lnTo>
                  <a:lnTo>
                    <a:pt x="408" y="113"/>
                  </a:lnTo>
                  <a:close/>
                  <a:moveTo>
                    <a:pt x="408" y="1"/>
                  </a:moveTo>
                  <a:lnTo>
                    <a:pt x="0" y="408"/>
                  </a:lnTo>
                  <a:lnTo>
                    <a:pt x="520" y="927"/>
                  </a:lnTo>
                  <a:lnTo>
                    <a:pt x="859" y="453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974573" y="3388177"/>
              <a:ext cx="56431" cy="56431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67" y="1"/>
                  </a:moveTo>
                  <a:lnTo>
                    <a:pt x="1" y="68"/>
                  </a:lnTo>
                  <a:lnTo>
                    <a:pt x="460" y="527"/>
                  </a:lnTo>
                  <a:lnTo>
                    <a:pt x="527" y="453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5897087" y="3427722"/>
              <a:ext cx="98969" cy="106343"/>
            </a:xfrm>
            <a:custGeom>
              <a:avLst/>
              <a:gdLst/>
              <a:ahLst/>
              <a:cxnLst/>
              <a:rect l="l" t="t" r="r" b="b"/>
              <a:pathLst>
                <a:path w="926" h="995" extrusionOk="0">
                  <a:moveTo>
                    <a:pt x="422" y="113"/>
                  </a:moveTo>
                  <a:lnTo>
                    <a:pt x="822" y="520"/>
                  </a:lnTo>
                  <a:lnTo>
                    <a:pt x="569" y="876"/>
                  </a:lnTo>
                  <a:lnTo>
                    <a:pt x="111" y="424"/>
                  </a:lnTo>
                  <a:lnTo>
                    <a:pt x="422" y="113"/>
                  </a:lnTo>
                  <a:close/>
                  <a:moveTo>
                    <a:pt x="422" y="1"/>
                  </a:moveTo>
                  <a:lnTo>
                    <a:pt x="0" y="424"/>
                  </a:lnTo>
                  <a:lnTo>
                    <a:pt x="578" y="995"/>
                  </a:lnTo>
                  <a:lnTo>
                    <a:pt x="925" y="51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859787" y="3466733"/>
              <a:ext cx="103885" cy="111687"/>
            </a:xfrm>
            <a:custGeom>
              <a:avLst/>
              <a:gdLst/>
              <a:ahLst/>
              <a:cxnLst/>
              <a:rect l="l" t="t" r="r" b="b"/>
              <a:pathLst>
                <a:path w="972" h="1045" extrusionOk="0">
                  <a:moveTo>
                    <a:pt x="408" y="111"/>
                  </a:moveTo>
                  <a:lnTo>
                    <a:pt x="867" y="578"/>
                  </a:lnTo>
                  <a:lnTo>
                    <a:pt x="623" y="918"/>
                  </a:lnTo>
                  <a:lnTo>
                    <a:pt x="111" y="408"/>
                  </a:lnTo>
                  <a:lnTo>
                    <a:pt x="408" y="111"/>
                  </a:lnTo>
                  <a:close/>
                  <a:moveTo>
                    <a:pt x="408" y="0"/>
                  </a:moveTo>
                  <a:lnTo>
                    <a:pt x="1" y="408"/>
                  </a:lnTo>
                  <a:lnTo>
                    <a:pt x="630" y="1044"/>
                  </a:lnTo>
                  <a:lnTo>
                    <a:pt x="972" y="569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5821097" y="3505529"/>
              <a:ext cx="110084" cy="117138"/>
            </a:xfrm>
            <a:custGeom>
              <a:avLst/>
              <a:gdLst/>
              <a:ahLst/>
              <a:cxnLst/>
              <a:rect l="l" t="t" r="r" b="b"/>
              <a:pathLst>
                <a:path w="1030" h="1096" extrusionOk="0">
                  <a:moveTo>
                    <a:pt x="407" y="110"/>
                  </a:moveTo>
                  <a:lnTo>
                    <a:pt x="925" y="637"/>
                  </a:lnTo>
                  <a:lnTo>
                    <a:pt x="681" y="978"/>
                  </a:lnTo>
                  <a:lnTo>
                    <a:pt x="110" y="407"/>
                  </a:lnTo>
                  <a:lnTo>
                    <a:pt x="407" y="110"/>
                  </a:lnTo>
                  <a:close/>
                  <a:moveTo>
                    <a:pt x="407" y="0"/>
                  </a:moveTo>
                  <a:lnTo>
                    <a:pt x="0" y="407"/>
                  </a:lnTo>
                  <a:lnTo>
                    <a:pt x="688" y="1096"/>
                  </a:lnTo>
                  <a:lnTo>
                    <a:pt x="1030" y="623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5858077" y="3504674"/>
              <a:ext cx="74600" cy="74494"/>
            </a:xfrm>
            <a:custGeom>
              <a:avLst/>
              <a:gdLst/>
              <a:ahLst/>
              <a:cxnLst/>
              <a:rect l="l" t="t" r="r" b="b"/>
              <a:pathLst>
                <a:path w="698" h="697" extrusionOk="0">
                  <a:moveTo>
                    <a:pt x="68" y="1"/>
                  </a:moveTo>
                  <a:lnTo>
                    <a:pt x="1" y="67"/>
                  </a:lnTo>
                  <a:lnTo>
                    <a:pt x="632" y="696"/>
                  </a:lnTo>
                  <a:lnTo>
                    <a:pt x="698" y="62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7"/>
          <p:cNvSpPr txBox="1">
            <a:spLocks noGrp="1"/>
          </p:cNvSpPr>
          <p:nvPr>
            <p:ph type="subTitle" idx="1"/>
          </p:nvPr>
        </p:nvSpPr>
        <p:spPr>
          <a:xfrm>
            <a:off x="720000" y="1731200"/>
            <a:ext cx="3972300" cy="19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7"/>
          <p:cNvSpPr/>
          <p:nvPr/>
        </p:nvSpPr>
        <p:spPr>
          <a:xfrm flipH="1">
            <a:off x="-715350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7"/>
          <p:cNvGrpSpPr/>
          <p:nvPr/>
        </p:nvGrpSpPr>
        <p:grpSpPr>
          <a:xfrm>
            <a:off x="399231" y="4323982"/>
            <a:ext cx="695586" cy="614618"/>
            <a:chOff x="1491900" y="512600"/>
            <a:chExt cx="971625" cy="858525"/>
          </a:xfrm>
        </p:grpSpPr>
        <p:sp>
          <p:nvSpPr>
            <p:cNvPr id="339" name="Google Shape;339;p7"/>
            <p:cNvSpPr/>
            <p:nvPr/>
          </p:nvSpPr>
          <p:spPr>
            <a:xfrm>
              <a:off x="1942500" y="938450"/>
              <a:ext cx="26200" cy="432675"/>
            </a:xfrm>
            <a:custGeom>
              <a:avLst/>
              <a:gdLst/>
              <a:ahLst/>
              <a:cxnLst/>
              <a:rect l="l" t="t" r="r" b="b"/>
              <a:pathLst>
                <a:path w="1048" h="17307" extrusionOk="0">
                  <a:moveTo>
                    <a:pt x="0" y="1"/>
                  </a:moveTo>
                  <a:lnTo>
                    <a:pt x="0" y="17306"/>
                  </a:lnTo>
                  <a:lnTo>
                    <a:pt x="1047" y="1730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871750" y="770875"/>
              <a:ext cx="166375" cy="203175"/>
            </a:xfrm>
            <a:custGeom>
              <a:avLst/>
              <a:gdLst/>
              <a:ahLst/>
              <a:cxnLst/>
              <a:rect l="l" t="t" r="r" b="b"/>
              <a:pathLst>
                <a:path w="6655" h="8127" extrusionOk="0">
                  <a:moveTo>
                    <a:pt x="3343" y="1"/>
                  </a:moveTo>
                  <a:cubicBezTo>
                    <a:pt x="3205" y="1"/>
                    <a:pt x="3068" y="73"/>
                    <a:pt x="2995" y="214"/>
                  </a:cubicBezTo>
                  <a:lnTo>
                    <a:pt x="2147" y="1819"/>
                  </a:lnTo>
                  <a:lnTo>
                    <a:pt x="650" y="539"/>
                  </a:lnTo>
                  <a:cubicBezTo>
                    <a:pt x="569" y="474"/>
                    <a:pt x="479" y="444"/>
                    <a:pt x="391" y="444"/>
                  </a:cubicBezTo>
                  <a:cubicBezTo>
                    <a:pt x="187" y="444"/>
                    <a:pt x="1" y="604"/>
                    <a:pt x="1" y="846"/>
                  </a:cubicBezTo>
                  <a:lnTo>
                    <a:pt x="1" y="4791"/>
                  </a:lnTo>
                  <a:cubicBezTo>
                    <a:pt x="1" y="6630"/>
                    <a:pt x="1481" y="8127"/>
                    <a:pt x="3319" y="8127"/>
                  </a:cubicBezTo>
                  <a:cubicBezTo>
                    <a:pt x="5158" y="8127"/>
                    <a:pt x="6655" y="6630"/>
                    <a:pt x="6655" y="4791"/>
                  </a:cubicBezTo>
                  <a:lnTo>
                    <a:pt x="6655" y="716"/>
                  </a:lnTo>
                  <a:cubicBezTo>
                    <a:pt x="6655" y="485"/>
                    <a:pt x="6458" y="330"/>
                    <a:pt x="6252" y="330"/>
                  </a:cubicBezTo>
                  <a:cubicBezTo>
                    <a:pt x="6152" y="330"/>
                    <a:pt x="6050" y="366"/>
                    <a:pt x="5967" y="448"/>
                  </a:cubicBezTo>
                  <a:lnTo>
                    <a:pt x="4691" y="1819"/>
                  </a:lnTo>
                  <a:lnTo>
                    <a:pt x="3678" y="197"/>
                  </a:lnTo>
                  <a:cubicBezTo>
                    <a:pt x="3601" y="65"/>
                    <a:pt x="3472" y="1"/>
                    <a:pt x="334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1881275" y="866750"/>
              <a:ext cx="48275" cy="83400"/>
            </a:xfrm>
            <a:custGeom>
              <a:avLst/>
              <a:gdLst/>
              <a:ahLst/>
              <a:cxnLst/>
              <a:rect l="l" t="t" r="r" b="b"/>
              <a:pathLst>
                <a:path w="1931" h="3336" extrusionOk="0">
                  <a:moveTo>
                    <a:pt x="394" y="0"/>
                  </a:moveTo>
                  <a:cubicBezTo>
                    <a:pt x="178" y="0"/>
                    <a:pt x="1" y="182"/>
                    <a:pt x="1" y="381"/>
                  </a:cubicBezTo>
                  <a:lnTo>
                    <a:pt x="1" y="814"/>
                  </a:lnTo>
                  <a:cubicBezTo>
                    <a:pt x="1" y="1770"/>
                    <a:pt x="468" y="2687"/>
                    <a:pt x="1260" y="3262"/>
                  </a:cubicBezTo>
                  <a:cubicBezTo>
                    <a:pt x="1333" y="3319"/>
                    <a:pt x="1407" y="3336"/>
                    <a:pt x="1476" y="3336"/>
                  </a:cubicBezTo>
                  <a:cubicBezTo>
                    <a:pt x="1606" y="3336"/>
                    <a:pt x="1731" y="3284"/>
                    <a:pt x="1800" y="3176"/>
                  </a:cubicBezTo>
                  <a:cubicBezTo>
                    <a:pt x="1930" y="2994"/>
                    <a:pt x="1891" y="2760"/>
                    <a:pt x="1714" y="2635"/>
                  </a:cubicBezTo>
                  <a:cubicBezTo>
                    <a:pt x="1134" y="2220"/>
                    <a:pt x="775" y="1532"/>
                    <a:pt x="775" y="814"/>
                  </a:cubicBezTo>
                  <a:lnTo>
                    <a:pt x="775" y="381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881275" y="825325"/>
              <a:ext cx="19400" cy="32900"/>
            </a:xfrm>
            <a:custGeom>
              <a:avLst/>
              <a:gdLst/>
              <a:ahLst/>
              <a:cxnLst/>
              <a:rect l="l" t="t" r="r" b="b"/>
              <a:pathLst>
                <a:path w="776" h="1316" extrusionOk="0">
                  <a:moveTo>
                    <a:pt x="394" y="0"/>
                  </a:moveTo>
                  <a:cubicBezTo>
                    <a:pt x="178" y="0"/>
                    <a:pt x="1" y="182"/>
                    <a:pt x="1" y="377"/>
                  </a:cubicBezTo>
                  <a:lnTo>
                    <a:pt x="1" y="917"/>
                  </a:lnTo>
                  <a:cubicBezTo>
                    <a:pt x="1" y="1134"/>
                    <a:pt x="178" y="1315"/>
                    <a:pt x="394" y="1315"/>
                  </a:cubicBezTo>
                  <a:cubicBezTo>
                    <a:pt x="611" y="1315"/>
                    <a:pt x="775" y="1134"/>
                    <a:pt x="775" y="917"/>
                  </a:cubicBezTo>
                  <a:lnTo>
                    <a:pt x="775" y="377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964675" y="984175"/>
              <a:ext cx="140075" cy="122775"/>
            </a:xfrm>
            <a:custGeom>
              <a:avLst/>
              <a:gdLst/>
              <a:ahLst/>
              <a:cxnLst/>
              <a:rect l="l" t="t" r="r" b="b"/>
              <a:pathLst>
                <a:path w="5603" h="4911" extrusionOk="0">
                  <a:moveTo>
                    <a:pt x="4357" y="0"/>
                  </a:moveTo>
                  <a:cubicBezTo>
                    <a:pt x="3621" y="0"/>
                    <a:pt x="2707" y="91"/>
                    <a:pt x="1982" y="443"/>
                  </a:cubicBezTo>
                  <a:cubicBezTo>
                    <a:pt x="576" y="1144"/>
                    <a:pt x="0" y="3130"/>
                    <a:pt x="866" y="4298"/>
                  </a:cubicBezTo>
                  <a:cubicBezTo>
                    <a:pt x="883" y="4319"/>
                    <a:pt x="900" y="4337"/>
                    <a:pt x="918" y="4354"/>
                  </a:cubicBezTo>
                  <a:cubicBezTo>
                    <a:pt x="1336" y="4731"/>
                    <a:pt x="1896" y="4911"/>
                    <a:pt x="2473" y="4911"/>
                  </a:cubicBezTo>
                  <a:cubicBezTo>
                    <a:pt x="3385" y="4911"/>
                    <a:pt x="4340" y="4461"/>
                    <a:pt x="4846" y="3632"/>
                  </a:cubicBezTo>
                  <a:cubicBezTo>
                    <a:pt x="5603" y="2442"/>
                    <a:pt x="5603" y="603"/>
                    <a:pt x="5603" y="136"/>
                  </a:cubicBezTo>
                  <a:lnTo>
                    <a:pt x="5603" y="80"/>
                  </a:lnTo>
                  <a:lnTo>
                    <a:pt x="5551" y="80"/>
                  </a:lnTo>
                  <a:cubicBezTo>
                    <a:pt x="5352" y="50"/>
                    <a:pt x="4903" y="0"/>
                    <a:pt x="435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2016900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2000" y="0"/>
                  </a:moveTo>
                  <a:cubicBezTo>
                    <a:pt x="1822" y="0"/>
                    <a:pt x="1641" y="17"/>
                    <a:pt x="1481" y="35"/>
                  </a:cubicBezTo>
                  <a:cubicBezTo>
                    <a:pt x="940" y="74"/>
                    <a:pt x="486" y="182"/>
                    <a:pt x="126" y="359"/>
                  </a:cubicBezTo>
                  <a:cubicBezTo>
                    <a:pt x="36" y="415"/>
                    <a:pt x="1" y="524"/>
                    <a:pt x="36" y="614"/>
                  </a:cubicBezTo>
                  <a:cubicBezTo>
                    <a:pt x="75" y="666"/>
                    <a:pt x="126" y="701"/>
                    <a:pt x="200" y="701"/>
                  </a:cubicBezTo>
                  <a:lnTo>
                    <a:pt x="217" y="701"/>
                  </a:lnTo>
                  <a:cubicBezTo>
                    <a:pt x="235" y="701"/>
                    <a:pt x="252" y="701"/>
                    <a:pt x="291" y="684"/>
                  </a:cubicBezTo>
                  <a:cubicBezTo>
                    <a:pt x="615" y="541"/>
                    <a:pt x="1009" y="433"/>
                    <a:pt x="1498" y="398"/>
                  </a:cubicBezTo>
                  <a:cubicBezTo>
                    <a:pt x="1658" y="377"/>
                    <a:pt x="1822" y="377"/>
                    <a:pt x="2000" y="377"/>
                  </a:cubicBezTo>
                  <a:lnTo>
                    <a:pt x="2091" y="377"/>
                  </a:lnTo>
                  <a:cubicBezTo>
                    <a:pt x="2199" y="377"/>
                    <a:pt x="2290" y="290"/>
                    <a:pt x="2290" y="199"/>
                  </a:cubicBezTo>
                  <a:cubicBezTo>
                    <a:pt x="2290" y="91"/>
                    <a:pt x="2199" y="17"/>
                    <a:pt x="2108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806425" y="984175"/>
              <a:ext cx="140650" cy="122775"/>
            </a:xfrm>
            <a:custGeom>
              <a:avLst/>
              <a:gdLst/>
              <a:ahLst/>
              <a:cxnLst/>
              <a:rect l="l" t="t" r="r" b="b"/>
              <a:pathLst>
                <a:path w="5626" h="4911" extrusionOk="0">
                  <a:moveTo>
                    <a:pt x="1252" y="0"/>
                  </a:moveTo>
                  <a:cubicBezTo>
                    <a:pt x="705" y="0"/>
                    <a:pt x="256" y="50"/>
                    <a:pt x="57" y="80"/>
                  </a:cubicBezTo>
                  <a:lnTo>
                    <a:pt x="18" y="80"/>
                  </a:lnTo>
                  <a:lnTo>
                    <a:pt x="18" y="136"/>
                  </a:lnTo>
                  <a:cubicBezTo>
                    <a:pt x="1" y="603"/>
                    <a:pt x="1" y="2442"/>
                    <a:pt x="758" y="3632"/>
                  </a:cubicBezTo>
                  <a:cubicBezTo>
                    <a:pt x="1267" y="4461"/>
                    <a:pt x="2221" y="4911"/>
                    <a:pt x="3137" y="4911"/>
                  </a:cubicBezTo>
                  <a:cubicBezTo>
                    <a:pt x="3716" y="4911"/>
                    <a:pt x="4281" y="4731"/>
                    <a:pt x="4708" y="4354"/>
                  </a:cubicBezTo>
                  <a:cubicBezTo>
                    <a:pt x="4708" y="4337"/>
                    <a:pt x="4743" y="4319"/>
                    <a:pt x="4743" y="4298"/>
                  </a:cubicBezTo>
                  <a:cubicBezTo>
                    <a:pt x="5625" y="3130"/>
                    <a:pt x="5050" y="1144"/>
                    <a:pt x="3626" y="443"/>
                  </a:cubicBezTo>
                  <a:cubicBezTo>
                    <a:pt x="2902" y="91"/>
                    <a:pt x="1988" y="0"/>
                    <a:pt x="125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837575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178" y="0"/>
                  </a:moveTo>
                  <a:cubicBezTo>
                    <a:pt x="70" y="17"/>
                    <a:pt x="1" y="91"/>
                    <a:pt x="1" y="199"/>
                  </a:cubicBezTo>
                  <a:cubicBezTo>
                    <a:pt x="1" y="290"/>
                    <a:pt x="70" y="377"/>
                    <a:pt x="178" y="377"/>
                  </a:cubicBezTo>
                  <a:lnTo>
                    <a:pt x="269" y="377"/>
                  </a:lnTo>
                  <a:cubicBezTo>
                    <a:pt x="451" y="377"/>
                    <a:pt x="611" y="377"/>
                    <a:pt x="775" y="398"/>
                  </a:cubicBezTo>
                  <a:cubicBezTo>
                    <a:pt x="1260" y="433"/>
                    <a:pt x="1675" y="541"/>
                    <a:pt x="2000" y="684"/>
                  </a:cubicBezTo>
                  <a:cubicBezTo>
                    <a:pt x="2017" y="701"/>
                    <a:pt x="2034" y="701"/>
                    <a:pt x="2073" y="701"/>
                  </a:cubicBezTo>
                  <a:cubicBezTo>
                    <a:pt x="2142" y="701"/>
                    <a:pt x="2216" y="666"/>
                    <a:pt x="2233" y="614"/>
                  </a:cubicBezTo>
                  <a:cubicBezTo>
                    <a:pt x="2289" y="524"/>
                    <a:pt x="2251" y="415"/>
                    <a:pt x="2164" y="359"/>
                  </a:cubicBezTo>
                  <a:cubicBezTo>
                    <a:pt x="1783" y="182"/>
                    <a:pt x="1333" y="74"/>
                    <a:pt x="810" y="35"/>
                  </a:cubicBezTo>
                  <a:cubicBezTo>
                    <a:pt x="628" y="17"/>
                    <a:pt x="451" y="0"/>
                    <a:pt x="269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2147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229125" y="555375"/>
              <a:ext cx="128075" cy="105950"/>
            </a:xfrm>
            <a:custGeom>
              <a:avLst/>
              <a:gdLst/>
              <a:ahLst/>
              <a:cxnLst/>
              <a:rect l="l" t="t" r="r" b="b"/>
              <a:pathLst>
                <a:path w="5123" h="4238" extrusionOk="0">
                  <a:moveTo>
                    <a:pt x="3719" y="1"/>
                  </a:moveTo>
                  <a:cubicBezTo>
                    <a:pt x="3459" y="1"/>
                    <a:pt x="3199" y="82"/>
                    <a:pt x="2977" y="250"/>
                  </a:cubicBezTo>
                  <a:lnTo>
                    <a:pt x="649" y="2020"/>
                  </a:lnTo>
                  <a:cubicBezTo>
                    <a:pt x="109" y="2435"/>
                    <a:pt x="0" y="3210"/>
                    <a:pt x="416" y="3751"/>
                  </a:cubicBezTo>
                  <a:cubicBezTo>
                    <a:pt x="660" y="4069"/>
                    <a:pt x="1029" y="4237"/>
                    <a:pt x="1401" y="4237"/>
                  </a:cubicBezTo>
                  <a:cubicBezTo>
                    <a:pt x="1662" y="4237"/>
                    <a:pt x="1924" y="4155"/>
                    <a:pt x="2146" y="3984"/>
                  </a:cubicBezTo>
                  <a:lnTo>
                    <a:pt x="4474" y="2219"/>
                  </a:lnTo>
                  <a:cubicBezTo>
                    <a:pt x="5015" y="1804"/>
                    <a:pt x="5123" y="1029"/>
                    <a:pt x="4707" y="488"/>
                  </a:cubicBezTo>
                  <a:cubicBezTo>
                    <a:pt x="4462" y="169"/>
                    <a:pt x="4092" y="1"/>
                    <a:pt x="37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2242650" y="626075"/>
              <a:ext cx="135750" cy="63650"/>
            </a:xfrm>
            <a:custGeom>
              <a:avLst/>
              <a:gdLst/>
              <a:ahLst/>
              <a:cxnLst/>
              <a:rect l="l" t="t" r="r" b="b"/>
              <a:pathLst>
                <a:path w="5430" h="2546" extrusionOk="0">
                  <a:moveTo>
                    <a:pt x="4181" y="1"/>
                  </a:moveTo>
                  <a:cubicBezTo>
                    <a:pt x="4170" y="1"/>
                    <a:pt x="4160" y="1"/>
                    <a:pt x="4149" y="1"/>
                  </a:cubicBezTo>
                  <a:lnTo>
                    <a:pt x="1229" y="75"/>
                  </a:lnTo>
                  <a:cubicBezTo>
                    <a:pt x="541" y="92"/>
                    <a:pt x="0" y="650"/>
                    <a:pt x="22" y="1338"/>
                  </a:cubicBezTo>
                  <a:cubicBezTo>
                    <a:pt x="39" y="2011"/>
                    <a:pt x="597" y="2545"/>
                    <a:pt x="1266" y="2545"/>
                  </a:cubicBezTo>
                  <a:cubicBezTo>
                    <a:pt x="1277" y="2545"/>
                    <a:pt x="1287" y="2545"/>
                    <a:pt x="1298" y="2545"/>
                  </a:cubicBezTo>
                  <a:lnTo>
                    <a:pt x="4218" y="2471"/>
                  </a:lnTo>
                  <a:cubicBezTo>
                    <a:pt x="4906" y="2454"/>
                    <a:pt x="5430" y="1896"/>
                    <a:pt x="5430" y="1208"/>
                  </a:cubicBezTo>
                  <a:cubicBezTo>
                    <a:pt x="5408" y="535"/>
                    <a:pt x="4851" y="1"/>
                    <a:pt x="4181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2230525" y="656550"/>
              <a:ext cx="130250" cy="103625"/>
            </a:xfrm>
            <a:custGeom>
              <a:avLst/>
              <a:gdLst/>
              <a:ahLst/>
              <a:cxnLst/>
              <a:rect l="l" t="t" r="r" b="b"/>
              <a:pathLst>
                <a:path w="5210" h="4145" extrusionOk="0">
                  <a:moveTo>
                    <a:pt x="1400" y="1"/>
                  </a:moveTo>
                  <a:cubicBezTo>
                    <a:pt x="1009" y="1"/>
                    <a:pt x="622" y="187"/>
                    <a:pt x="377" y="530"/>
                  </a:cubicBezTo>
                  <a:cubicBezTo>
                    <a:pt x="1" y="1110"/>
                    <a:pt x="143" y="1867"/>
                    <a:pt x="701" y="2260"/>
                  </a:cubicBezTo>
                  <a:lnTo>
                    <a:pt x="3103" y="3922"/>
                  </a:lnTo>
                  <a:cubicBezTo>
                    <a:pt x="3317" y="4073"/>
                    <a:pt x="3563" y="4145"/>
                    <a:pt x="3807" y="4145"/>
                  </a:cubicBezTo>
                  <a:cubicBezTo>
                    <a:pt x="4199" y="4145"/>
                    <a:pt x="4588" y="3959"/>
                    <a:pt x="4833" y="3615"/>
                  </a:cubicBezTo>
                  <a:cubicBezTo>
                    <a:pt x="5210" y="3039"/>
                    <a:pt x="5067" y="2282"/>
                    <a:pt x="4509" y="1884"/>
                  </a:cubicBezTo>
                  <a:lnTo>
                    <a:pt x="2108" y="227"/>
                  </a:lnTo>
                  <a:cubicBezTo>
                    <a:pt x="1893" y="74"/>
                    <a:pt x="1645" y="1"/>
                    <a:pt x="1400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2207050" y="674925"/>
              <a:ext cx="93800" cy="130625"/>
            </a:xfrm>
            <a:custGeom>
              <a:avLst/>
              <a:gdLst/>
              <a:ahLst/>
              <a:cxnLst/>
              <a:rect l="l" t="t" r="r" b="b"/>
              <a:pathLst>
                <a:path w="3752" h="5225" extrusionOk="0">
                  <a:moveTo>
                    <a:pt x="1383" y="1"/>
                  </a:moveTo>
                  <a:cubicBezTo>
                    <a:pt x="1248" y="1"/>
                    <a:pt x="1110" y="22"/>
                    <a:pt x="974" y="67"/>
                  </a:cubicBezTo>
                  <a:cubicBezTo>
                    <a:pt x="325" y="301"/>
                    <a:pt x="1" y="1006"/>
                    <a:pt x="217" y="1655"/>
                  </a:cubicBezTo>
                  <a:lnTo>
                    <a:pt x="1191" y="4394"/>
                  </a:lnTo>
                  <a:cubicBezTo>
                    <a:pt x="1374" y="4904"/>
                    <a:pt x="1850" y="5224"/>
                    <a:pt x="2351" y="5224"/>
                  </a:cubicBezTo>
                  <a:cubicBezTo>
                    <a:pt x="2488" y="5224"/>
                    <a:pt x="2626" y="5201"/>
                    <a:pt x="2761" y="5151"/>
                  </a:cubicBezTo>
                  <a:cubicBezTo>
                    <a:pt x="3410" y="4935"/>
                    <a:pt x="3752" y="4229"/>
                    <a:pt x="3518" y="3580"/>
                  </a:cubicBezTo>
                  <a:lnTo>
                    <a:pt x="2562" y="825"/>
                  </a:lnTo>
                  <a:cubicBezTo>
                    <a:pt x="2377" y="311"/>
                    <a:pt x="1897" y="1"/>
                    <a:pt x="138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156125" y="675675"/>
              <a:ext cx="90225" cy="131675"/>
            </a:xfrm>
            <a:custGeom>
              <a:avLst/>
              <a:gdLst/>
              <a:ahLst/>
              <a:cxnLst/>
              <a:rect l="l" t="t" r="r" b="b"/>
              <a:pathLst>
                <a:path w="3609" h="5267" extrusionOk="0">
                  <a:moveTo>
                    <a:pt x="2217" y="0"/>
                  </a:moveTo>
                  <a:cubicBezTo>
                    <a:pt x="1688" y="0"/>
                    <a:pt x="1195" y="342"/>
                    <a:pt x="1047" y="885"/>
                  </a:cubicBezTo>
                  <a:lnTo>
                    <a:pt x="199" y="3680"/>
                  </a:lnTo>
                  <a:cubicBezTo>
                    <a:pt x="0" y="4329"/>
                    <a:pt x="381" y="5030"/>
                    <a:pt x="1030" y="5212"/>
                  </a:cubicBezTo>
                  <a:cubicBezTo>
                    <a:pt x="1153" y="5249"/>
                    <a:pt x="1277" y="5266"/>
                    <a:pt x="1398" y="5266"/>
                  </a:cubicBezTo>
                  <a:cubicBezTo>
                    <a:pt x="1932" y="5266"/>
                    <a:pt x="2416" y="4924"/>
                    <a:pt x="2579" y="4381"/>
                  </a:cubicBezTo>
                  <a:lnTo>
                    <a:pt x="3409" y="1586"/>
                  </a:lnTo>
                  <a:cubicBezTo>
                    <a:pt x="3608" y="937"/>
                    <a:pt x="3228" y="254"/>
                    <a:pt x="2579" y="55"/>
                  </a:cubicBezTo>
                  <a:cubicBezTo>
                    <a:pt x="2459" y="18"/>
                    <a:pt x="2337" y="0"/>
                    <a:pt x="221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2093925" y="658600"/>
              <a:ext cx="128075" cy="106075"/>
            </a:xfrm>
            <a:custGeom>
              <a:avLst/>
              <a:gdLst/>
              <a:ahLst/>
              <a:cxnLst/>
              <a:rect l="l" t="t" r="r" b="b"/>
              <a:pathLst>
                <a:path w="5123" h="4243" extrusionOk="0">
                  <a:moveTo>
                    <a:pt x="3722" y="0"/>
                  </a:moveTo>
                  <a:cubicBezTo>
                    <a:pt x="3461" y="0"/>
                    <a:pt x="3199" y="82"/>
                    <a:pt x="2977" y="253"/>
                  </a:cubicBezTo>
                  <a:lnTo>
                    <a:pt x="649" y="2018"/>
                  </a:lnTo>
                  <a:cubicBezTo>
                    <a:pt x="109" y="2434"/>
                    <a:pt x="0" y="3208"/>
                    <a:pt x="416" y="3766"/>
                  </a:cubicBezTo>
                  <a:cubicBezTo>
                    <a:pt x="657" y="4080"/>
                    <a:pt x="1018" y="4242"/>
                    <a:pt x="1385" y="4242"/>
                  </a:cubicBezTo>
                  <a:cubicBezTo>
                    <a:pt x="1651" y="4242"/>
                    <a:pt x="1919" y="4157"/>
                    <a:pt x="2146" y="3983"/>
                  </a:cubicBezTo>
                  <a:lnTo>
                    <a:pt x="4474" y="2217"/>
                  </a:lnTo>
                  <a:cubicBezTo>
                    <a:pt x="5015" y="1802"/>
                    <a:pt x="5123" y="1028"/>
                    <a:pt x="4707" y="487"/>
                  </a:cubicBezTo>
                  <a:cubicBezTo>
                    <a:pt x="4463" y="168"/>
                    <a:pt x="4094" y="0"/>
                    <a:pt x="372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2072825" y="630200"/>
              <a:ext cx="135675" cy="63525"/>
            </a:xfrm>
            <a:custGeom>
              <a:avLst/>
              <a:gdLst/>
              <a:ahLst/>
              <a:cxnLst/>
              <a:rect l="l" t="t" r="r" b="b"/>
              <a:pathLst>
                <a:path w="5427" h="2541" extrusionOk="0">
                  <a:moveTo>
                    <a:pt x="4177" y="0"/>
                  </a:moveTo>
                  <a:cubicBezTo>
                    <a:pt x="4167" y="0"/>
                    <a:pt x="4156" y="0"/>
                    <a:pt x="4145" y="0"/>
                  </a:cubicBezTo>
                  <a:lnTo>
                    <a:pt x="1225" y="70"/>
                  </a:lnTo>
                  <a:cubicBezTo>
                    <a:pt x="542" y="91"/>
                    <a:pt x="1" y="649"/>
                    <a:pt x="18" y="1333"/>
                  </a:cubicBezTo>
                  <a:cubicBezTo>
                    <a:pt x="35" y="2006"/>
                    <a:pt x="576" y="2540"/>
                    <a:pt x="1245" y="2540"/>
                  </a:cubicBezTo>
                  <a:cubicBezTo>
                    <a:pt x="1256" y="2540"/>
                    <a:pt x="1266" y="2540"/>
                    <a:pt x="1277" y="2540"/>
                  </a:cubicBezTo>
                  <a:lnTo>
                    <a:pt x="4197" y="2471"/>
                  </a:lnTo>
                  <a:cubicBezTo>
                    <a:pt x="4885" y="2449"/>
                    <a:pt x="5426" y="1891"/>
                    <a:pt x="5409" y="1207"/>
                  </a:cubicBezTo>
                  <a:cubicBezTo>
                    <a:pt x="5387" y="535"/>
                    <a:pt x="4846" y="0"/>
                    <a:pt x="417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2090350" y="560000"/>
              <a:ext cx="130675" cy="103325"/>
            </a:xfrm>
            <a:custGeom>
              <a:avLst/>
              <a:gdLst/>
              <a:ahLst/>
              <a:cxnLst/>
              <a:rect l="l" t="t" r="r" b="b"/>
              <a:pathLst>
                <a:path w="5227" h="4133" extrusionOk="0">
                  <a:moveTo>
                    <a:pt x="1419" y="1"/>
                  </a:moveTo>
                  <a:cubicBezTo>
                    <a:pt x="1023" y="1"/>
                    <a:pt x="633" y="189"/>
                    <a:pt x="399" y="537"/>
                  </a:cubicBezTo>
                  <a:cubicBezTo>
                    <a:pt x="1" y="1095"/>
                    <a:pt x="143" y="1870"/>
                    <a:pt x="706" y="2250"/>
                  </a:cubicBezTo>
                  <a:lnTo>
                    <a:pt x="3120" y="3907"/>
                  </a:lnTo>
                  <a:cubicBezTo>
                    <a:pt x="3334" y="4060"/>
                    <a:pt x="3577" y="4132"/>
                    <a:pt x="3818" y="4132"/>
                  </a:cubicBezTo>
                  <a:cubicBezTo>
                    <a:pt x="4205" y="4132"/>
                    <a:pt x="4588" y="3944"/>
                    <a:pt x="4833" y="3600"/>
                  </a:cubicBezTo>
                  <a:cubicBezTo>
                    <a:pt x="5227" y="3042"/>
                    <a:pt x="5084" y="2268"/>
                    <a:pt x="4526" y="1870"/>
                  </a:cubicBezTo>
                  <a:lnTo>
                    <a:pt x="2112" y="213"/>
                  </a:lnTo>
                  <a:cubicBezTo>
                    <a:pt x="1900" y="69"/>
                    <a:pt x="1659" y="1"/>
                    <a:pt x="14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150275" y="514325"/>
              <a:ext cx="94225" cy="130825"/>
            </a:xfrm>
            <a:custGeom>
              <a:avLst/>
              <a:gdLst/>
              <a:ahLst/>
              <a:cxnLst/>
              <a:rect l="l" t="t" r="r" b="b"/>
              <a:pathLst>
                <a:path w="3769" h="5233" extrusionOk="0">
                  <a:moveTo>
                    <a:pt x="1412" y="0"/>
                  </a:moveTo>
                  <a:cubicBezTo>
                    <a:pt x="1273" y="0"/>
                    <a:pt x="1131" y="24"/>
                    <a:pt x="991" y="75"/>
                  </a:cubicBezTo>
                  <a:cubicBezTo>
                    <a:pt x="342" y="292"/>
                    <a:pt x="0" y="1010"/>
                    <a:pt x="234" y="1642"/>
                  </a:cubicBezTo>
                  <a:lnTo>
                    <a:pt x="1207" y="4402"/>
                  </a:lnTo>
                  <a:cubicBezTo>
                    <a:pt x="1378" y="4912"/>
                    <a:pt x="1850" y="5232"/>
                    <a:pt x="2360" y="5232"/>
                  </a:cubicBezTo>
                  <a:cubicBezTo>
                    <a:pt x="2498" y="5232"/>
                    <a:pt x="2639" y="5209"/>
                    <a:pt x="2778" y="5159"/>
                  </a:cubicBezTo>
                  <a:cubicBezTo>
                    <a:pt x="3427" y="4943"/>
                    <a:pt x="3769" y="4220"/>
                    <a:pt x="3535" y="3588"/>
                  </a:cubicBezTo>
                  <a:lnTo>
                    <a:pt x="2562" y="833"/>
                  </a:lnTo>
                  <a:cubicBezTo>
                    <a:pt x="2392" y="323"/>
                    <a:pt x="1921" y="0"/>
                    <a:pt x="141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2166925" y="607300"/>
              <a:ext cx="117275" cy="105200"/>
            </a:xfrm>
            <a:custGeom>
              <a:avLst/>
              <a:gdLst/>
              <a:ahLst/>
              <a:cxnLst/>
              <a:rect l="l" t="t" r="r" b="b"/>
              <a:pathLst>
                <a:path w="4691" h="4208" extrusionOk="0">
                  <a:moveTo>
                    <a:pt x="2364" y="1"/>
                  </a:moveTo>
                  <a:cubicBezTo>
                    <a:pt x="1451" y="1"/>
                    <a:pt x="614" y="591"/>
                    <a:pt x="347" y="1509"/>
                  </a:cubicBezTo>
                  <a:cubicBezTo>
                    <a:pt x="1" y="2608"/>
                    <a:pt x="632" y="3780"/>
                    <a:pt x="1753" y="4122"/>
                  </a:cubicBezTo>
                  <a:cubicBezTo>
                    <a:pt x="1952" y="4180"/>
                    <a:pt x="2152" y="4208"/>
                    <a:pt x="2349" y="4208"/>
                  </a:cubicBezTo>
                  <a:cubicBezTo>
                    <a:pt x="3255" y="4208"/>
                    <a:pt x="4085" y="3623"/>
                    <a:pt x="4366" y="2716"/>
                  </a:cubicBezTo>
                  <a:cubicBezTo>
                    <a:pt x="4690" y="1600"/>
                    <a:pt x="4059" y="428"/>
                    <a:pt x="2960" y="86"/>
                  </a:cubicBezTo>
                  <a:cubicBezTo>
                    <a:pt x="2761" y="28"/>
                    <a:pt x="2561" y="1"/>
                    <a:pt x="2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2227825" y="817125"/>
              <a:ext cx="231700" cy="176500"/>
            </a:xfrm>
            <a:custGeom>
              <a:avLst/>
              <a:gdLst/>
              <a:ahLst/>
              <a:cxnLst/>
              <a:rect l="l" t="t" r="r" b="b"/>
              <a:pathLst>
                <a:path w="9268" h="7060" extrusionOk="0">
                  <a:moveTo>
                    <a:pt x="7780" y="0"/>
                  </a:moveTo>
                  <a:cubicBezTo>
                    <a:pt x="6547" y="0"/>
                    <a:pt x="4745" y="205"/>
                    <a:pt x="2903" y="1137"/>
                  </a:cubicBezTo>
                  <a:cubicBezTo>
                    <a:pt x="0" y="2600"/>
                    <a:pt x="1424" y="5053"/>
                    <a:pt x="1805" y="5611"/>
                  </a:cubicBezTo>
                  <a:cubicBezTo>
                    <a:pt x="1805" y="5611"/>
                    <a:pt x="1822" y="5645"/>
                    <a:pt x="1839" y="5680"/>
                  </a:cubicBezTo>
                  <a:cubicBezTo>
                    <a:pt x="1874" y="5719"/>
                    <a:pt x="1891" y="5736"/>
                    <a:pt x="1891" y="5736"/>
                  </a:cubicBezTo>
                  <a:cubicBezTo>
                    <a:pt x="2172" y="6076"/>
                    <a:pt x="3099" y="7060"/>
                    <a:pt x="4320" y="7060"/>
                  </a:cubicBezTo>
                  <a:cubicBezTo>
                    <a:pt x="4981" y="7060"/>
                    <a:pt x="5729" y="6771"/>
                    <a:pt x="6507" y="5935"/>
                  </a:cubicBezTo>
                  <a:cubicBezTo>
                    <a:pt x="8653" y="3625"/>
                    <a:pt x="9159" y="960"/>
                    <a:pt x="9246" y="220"/>
                  </a:cubicBezTo>
                  <a:cubicBezTo>
                    <a:pt x="9246" y="220"/>
                    <a:pt x="9268" y="129"/>
                    <a:pt x="9268" y="112"/>
                  </a:cubicBezTo>
                  <a:lnTo>
                    <a:pt x="9177" y="95"/>
                  </a:lnTo>
                  <a:cubicBezTo>
                    <a:pt x="8921" y="57"/>
                    <a:pt x="8430" y="0"/>
                    <a:pt x="778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2280500" y="835425"/>
              <a:ext cx="158250" cy="118850"/>
            </a:xfrm>
            <a:custGeom>
              <a:avLst/>
              <a:gdLst/>
              <a:ahLst/>
              <a:cxnLst/>
              <a:rect l="l" t="t" r="r" b="b"/>
              <a:pathLst>
                <a:path w="6330" h="4754" extrusionOk="0">
                  <a:moveTo>
                    <a:pt x="6231" y="0"/>
                  </a:moveTo>
                  <a:cubicBezTo>
                    <a:pt x="6211" y="0"/>
                    <a:pt x="6189" y="4"/>
                    <a:pt x="6166" y="12"/>
                  </a:cubicBezTo>
                  <a:lnTo>
                    <a:pt x="57" y="4606"/>
                  </a:lnTo>
                  <a:cubicBezTo>
                    <a:pt x="22" y="4623"/>
                    <a:pt x="0" y="4680"/>
                    <a:pt x="39" y="4714"/>
                  </a:cubicBezTo>
                  <a:cubicBezTo>
                    <a:pt x="57" y="4753"/>
                    <a:pt x="74" y="4753"/>
                    <a:pt x="109" y="4753"/>
                  </a:cubicBezTo>
                  <a:cubicBezTo>
                    <a:pt x="130" y="4753"/>
                    <a:pt x="147" y="4753"/>
                    <a:pt x="165" y="4732"/>
                  </a:cubicBezTo>
                  <a:lnTo>
                    <a:pt x="6274" y="154"/>
                  </a:lnTo>
                  <a:cubicBezTo>
                    <a:pt x="6313" y="120"/>
                    <a:pt x="6330" y="63"/>
                    <a:pt x="6295" y="29"/>
                  </a:cubicBezTo>
                  <a:cubicBezTo>
                    <a:pt x="6283" y="9"/>
                    <a:pt x="6260" y="0"/>
                    <a:pt x="6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2345400" y="851500"/>
              <a:ext cx="5975" cy="54525"/>
            </a:xfrm>
            <a:custGeom>
              <a:avLst/>
              <a:gdLst/>
              <a:ahLst/>
              <a:cxnLst/>
              <a:rect l="l" t="t" r="r" b="b"/>
              <a:pathLst>
                <a:path w="239" h="2181" extrusionOk="0">
                  <a:moveTo>
                    <a:pt x="165" y="0"/>
                  </a:moveTo>
                  <a:cubicBezTo>
                    <a:pt x="108" y="0"/>
                    <a:pt x="74" y="35"/>
                    <a:pt x="74" y="87"/>
                  </a:cubicBezTo>
                  <a:lnTo>
                    <a:pt x="0" y="2090"/>
                  </a:lnTo>
                  <a:cubicBezTo>
                    <a:pt x="0" y="2142"/>
                    <a:pt x="39" y="2181"/>
                    <a:pt x="91" y="2181"/>
                  </a:cubicBezTo>
                  <a:cubicBezTo>
                    <a:pt x="147" y="2181"/>
                    <a:pt x="182" y="2142"/>
                    <a:pt x="182" y="2090"/>
                  </a:cubicBezTo>
                  <a:lnTo>
                    <a:pt x="238" y="87"/>
                  </a:lnTo>
                  <a:cubicBezTo>
                    <a:pt x="238" y="35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2301275" y="884800"/>
              <a:ext cx="5850" cy="54550"/>
            </a:xfrm>
            <a:custGeom>
              <a:avLst/>
              <a:gdLst/>
              <a:ahLst/>
              <a:cxnLst/>
              <a:rect l="l" t="t" r="r" b="b"/>
              <a:pathLst>
                <a:path w="234" h="2182" extrusionOk="0">
                  <a:moveTo>
                    <a:pt x="143" y="1"/>
                  </a:moveTo>
                  <a:cubicBezTo>
                    <a:pt x="108" y="1"/>
                    <a:pt x="74" y="35"/>
                    <a:pt x="56" y="74"/>
                  </a:cubicBezTo>
                  <a:lnTo>
                    <a:pt x="0" y="2090"/>
                  </a:lnTo>
                  <a:cubicBezTo>
                    <a:pt x="0" y="2129"/>
                    <a:pt x="35" y="2181"/>
                    <a:pt x="91" y="2181"/>
                  </a:cubicBezTo>
                  <a:cubicBezTo>
                    <a:pt x="126" y="2181"/>
                    <a:pt x="164" y="2147"/>
                    <a:pt x="164" y="2090"/>
                  </a:cubicBezTo>
                  <a:lnTo>
                    <a:pt x="234" y="92"/>
                  </a:lnTo>
                  <a:cubicBezTo>
                    <a:pt x="234" y="35"/>
                    <a:pt x="199" y="1"/>
                    <a:pt x="1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2345400" y="901900"/>
              <a:ext cx="53675" cy="16675"/>
            </a:xfrm>
            <a:custGeom>
              <a:avLst/>
              <a:gdLst/>
              <a:ahLst/>
              <a:cxnLst/>
              <a:rect l="l" t="t" r="r" b="b"/>
              <a:pathLst>
                <a:path w="2147" h="667" extrusionOk="0">
                  <a:moveTo>
                    <a:pt x="130" y="0"/>
                  </a:moveTo>
                  <a:cubicBezTo>
                    <a:pt x="74" y="0"/>
                    <a:pt x="39" y="18"/>
                    <a:pt x="22" y="74"/>
                  </a:cubicBezTo>
                  <a:cubicBezTo>
                    <a:pt x="0" y="108"/>
                    <a:pt x="39" y="165"/>
                    <a:pt x="74" y="165"/>
                  </a:cubicBezTo>
                  <a:lnTo>
                    <a:pt x="2021" y="667"/>
                  </a:lnTo>
                  <a:lnTo>
                    <a:pt x="2038" y="667"/>
                  </a:lnTo>
                  <a:cubicBezTo>
                    <a:pt x="2077" y="667"/>
                    <a:pt x="2112" y="649"/>
                    <a:pt x="2129" y="615"/>
                  </a:cubicBezTo>
                  <a:cubicBezTo>
                    <a:pt x="2146" y="558"/>
                    <a:pt x="2112" y="524"/>
                    <a:pt x="2055" y="50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2301275" y="935150"/>
              <a:ext cx="53225" cy="16850"/>
            </a:xfrm>
            <a:custGeom>
              <a:avLst/>
              <a:gdLst/>
              <a:ahLst/>
              <a:cxnLst/>
              <a:rect l="l" t="t" r="r" b="b"/>
              <a:pathLst>
                <a:path w="2129" h="674" extrusionOk="0">
                  <a:moveTo>
                    <a:pt x="85" y="1"/>
                  </a:moveTo>
                  <a:cubicBezTo>
                    <a:pt x="53" y="1"/>
                    <a:pt x="17" y="31"/>
                    <a:pt x="17" y="59"/>
                  </a:cubicBezTo>
                  <a:cubicBezTo>
                    <a:pt x="0" y="115"/>
                    <a:pt x="17" y="150"/>
                    <a:pt x="74" y="167"/>
                  </a:cubicBezTo>
                  <a:lnTo>
                    <a:pt x="2020" y="673"/>
                  </a:lnTo>
                  <a:lnTo>
                    <a:pt x="2038" y="673"/>
                  </a:lnTo>
                  <a:cubicBezTo>
                    <a:pt x="2072" y="673"/>
                    <a:pt x="2111" y="656"/>
                    <a:pt x="2129" y="617"/>
                  </a:cubicBezTo>
                  <a:cubicBezTo>
                    <a:pt x="2129" y="565"/>
                    <a:pt x="2111" y="509"/>
                    <a:pt x="2055" y="509"/>
                  </a:cubicBezTo>
                  <a:lnTo>
                    <a:pt x="108" y="7"/>
                  </a:lnTo>
                  <a:cubicBezTo>
                    <a:pt x="101" y="3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2353500" y="827600"/>
              <a:ext cx="64925" cy="20675"/>
            </a:xfrm>
            <a:custGeom>
              <a:avLst/>
              <a:gdLst/>
              <a:ahLst/>
              <a:cxnLst/>
              <a:rect l="l" t="t" r="r" b="b"/>
              <a:pathLst>
                <a:path w="2597" h="827" extrusionOk="0">
                  <a:moveTo>
                    <a:pt x="1" y="0"/>
                  </a:moveTo>
                  <a:lnTo>
                    <a:pt x="1" y="826"/>
                  </a:lnTo>
                  <a:lnTo>
                    <a:pt x="2597" y="826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2057050" y="1151150"/>
              <a:ext cx="156425" cy="104125"/>
            </a:xfrm>
            <a:custGeom>
              <a:avLst/>
              <a:gdLst/>
              <a:ahLst/>
              <a:cxnLst/>
              <a:rect l="l" t="t" r="r" b="b"/>
              <a:pathLst>
                <a:path w="6257" h="4165" extrusionOk="0">
                  <a:moveTo>
                    <a:pt x="2709" y="1"/>
                  </a:moveTo>
                  <a:cubicBezTo>
                    <a:pt x="1395" y="1"/>
                    <a:pt x="390" y="374"/>
                    <a:pt x="69" y="522"/>
                  </a:cubicBezTo>
                  <a:cubicBezTo>
                    <a:pt x="69" y="522"/>
                    <a:pt x="17" y="539"/>
                    <a:pt x="0" y="539"/>
                  </a:cubicBezTo>
                  <a:lnTo>
                    <a:pt x="35" y="613"/>
                  </a:lnTo>
                  <a:cubicBezTo>
                    <a:pt x="216" y="1063"/>
                    <a:pt x="973" y="2668"/>
                    <a:pt x="2704" y="3767"/>
                  </a:cubicBezTo>
                  <a:cubicBezTo>
                    <a:pt x="3153" y="4053"/>
                    <a:pt x="3546" y="4165"/>
                    <a:pt x="3886" y="4165"/>
                  </a:cubicBezTo>
                  <a:cubicBezTo>
                    <a:pt x="4896" y="4165"/>
                    <a:pt x="5435" y="3182"/>
                    <a:pt x="5568" y="2884"/>
                  </a:cubicBezTo>
                  <a:cubicBezTo>
                    <a:pt x="5568" y="2884"/>
                    <a:pt x="5585" y="2867"/>
                    <a:pt x="5585" y="2849"/>
                  </a:cubicBezTo>
                  <a:cubicBezTo>
                    <a:pt x="5607" y="2810"/>
                    <a:pt x="5607" y="2793"/>
                    <a:pt x="5607" y="2793"/>
                  </a:cubicBezTo>
                  <a:cubicBezTo>
                    <a:pt x="5750" y="2378"/>
                    <a:pt x="6256" y="595"/>
                    <a:pt x="4179" y="163"/>
                  </a:cubicBezTo>
                  <a:cubicBezTo>
                    <a:pt x="3662" y="46"/>
                    <a:pt x="3167" y="1"/>
                    <a:pt x="27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2072300" y="1169850"/>
              <a:ext cx="119975" cy="51575"/>
            </a:xfrm>
            <a:custGeom>
              <a:avLst/>
              <a:gdLst/>
              <a:ahLst/>
              <a:cxnLst/>
              <a:rect l="l" t="t" r="r" b="b"/>
              <a:pathLst>
                <a:path w="4799" h="2063" extrusionOk="0">
                  <a:moveTo>
                    <a:pt x="99" y="1"/>
                  </a:moveTo>
                  <a:cubicBezTo>
                    <a:pt x="67" y="1"/>
                    <a:pt x="35" y="21"/>
                    <a:pt x="22" y="64"/>
                  </a:cubicBezTo>
                  <a:cubicBezTo>
                    <a:pt x="0" y="98"/>
                    <a:pt x="22" y="155"/>
                    <a:pt x="74" y="172"/>
                  </a:cubicBezTo>
                  <a:lnTo>
                    <a:pt x="4673" y="2062"/>
                  </a:lnTo>
                  <a:lnTo>
                    <a:pt x="4707" y="2062"/>
                  </a:lnTo>
                  <a:cubicBezTo>
                    <a:pt x="4742" y="2062"/>
                    <a:pt x="4781" y="2045"/>
                    <a:pt x="4781" y="2011"/>
                  </a:cubicBezTo>
                  <a:cubicBezTo>
                    <a:pt x="4798" y="1976"/>
                    <a:pt x="4781" y="1920"/>
                    <a:pt x="4742" y="1902"/>
                  </a:cubicBezTo>
                  <a:lnTo>
                    <a:pt x="130" y="7"/>
                  </a:lnTo>
                  <a:cubicBezTo>
                    <a:pt x="120" y="3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2110150" y="1197375"/>
              <a:ext cx="33875" cy="20050"/>
            </a:xfrm>
            <a:custGeom>
              <a:avLst/>
              <a:gdLst/>
              <a:ahLst/>
              <a:cxnLst/>
              <a:rect l="l" t="t" r="r" b="b"/>
              <a:pathLst>
                <a:path w="1355" h="802" extrusionOk="0">
                  <a:moveTo>
                    <a:pt x="1243" y="1"/>
                  </a:moveTo>
                  <a:cubicBezTo>
                    <a:pt x="1232" y="1"/>
                    <a:pt x="1221" y="4"/>
                    <a:pt x="1212" y="10"/>
                  </a:cubicBezTo>
                  <a:lnTo>
                    <a:pt x="57" y="637"/>
                  </a:lnTo>
                  <a:cubicBezTo>
                    <a:pt x="22" y="659"/>
                    <a:pt x="0" y="711"/>
                    <a:pt x="39" y="767"/>
                  </a:cubicBezTo>
                  <a:cubicBezTo>
                    <a:pt x="39" y="784"/>
                    <a:pt x="74" y="801"/>
                    <a:pt x="108" y="801"/>
                  </a:cubicBezTo>
                  <a:lnTo>
                    <a:pt x="147" y="801"/>
                  </a:lnTo>
                  <a:lnTo>
                    <a:pt x="1281" y="152"/>
                  </a:lnTo>
                  <a:cubicBezTo>
                    <a:pt x="1337" y="135"/>
                    <a:pt x="1354" y="79"/>
                    <a:pt x="1320" y="44"/>
                  </a:cubicBezTo>
                  <a:cubicBezTo>
                    <a:pt x="1304" y="19"/>
                    <a:pt x="1273" y="1"/>
                    <a:pt x="12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2143575" y="1210900"/>
              <a:ext cx="33775" cy="20475"/>
            </a:xfrm>
            <a:custGeom>
              <a:avLst/>
              <a:gdLst/>
              <a:ahLst/>
              <a:cxnLst/>
              <a:rect l="l" t="t" r="r" b="b"/>
              <a:pathLst>
                <a:path w="1351" h="819" extrusionOk="0">
                  <a:moveTo>
                    <a:pt x="1240" y="1"/>
                  </a:moveTo>
                  <a:cubicBezTo>
                    <a:pt x="1228" y="1"/>
                    <a:pt x="1217" y="3"/>
                    <a:pt x="1207" y="9"/>
                  </a:cubicBezTo>
                  <a:lnTo>
                    <a:pt x="52" y="658"/>
                  </a:lnTo>
                  <a:cubicBezTo>
                    <a:pt x="17" y="676"/>
                    <a:pt x="0" y="728"/>
                    <a:pt x="35" y="767"/>
                  </a:cubicBezTo>
                  <a:cubicBezTo>
                    <a:pt x="35" y="801"/>
                    <a:pt x="69" y="818"/>
                    <a:pt x="108" y="818"/>
                  </a:cubicBezTo>
                  <a:cubicBezTo>
                    <a:pt x="126" y="818"/>
                    <a:pt x="126" y="801"/>
                    <a:pt x="143" y="801"/>
                  </a:cubicBezTo>
                  <a:lnTo>
                    <a:pt x="1281" y="170"/>
                  </a:lnTo>
                  <a:cubicBezTo>
                    <a:pt x="1333" y="152"/>
                    <a:pt x="1350" y="96"/>
                    <a:pt x="1315" y="44"/>
                  </a:cubicBezTo>
                  <a:cubicBezTo>
                    <a:pt x="1303" y="19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2130050" y="1165850"/>
              <a:ext cx="13975" cy="35775"/>
            </a:xfrm>
            <a:custGeom>
              <a:avLst/>
              <a:gdLst/>
              <a:ahLst/>
              <a:cxnLst/>
              <a:rect l="l" t="t" r="r" b="b"/>
              <a:pathLst>
                <a:path w="559" h="1431" extrusionOk="0">
                  <a:moveTo>
                    <a:pt x="100" y="1"/>
                  </a:moveTo>
                  <a:cubicBezTo>
                    <a:pt x="90" y="1"/>
                    <a:pt x="79" y="3"/>
                    <a:pt x="70" y="7"/>
                  </a:cubicBezTo>
                  <a:cubicBezTo>
                    <a:pt x="18" y="7"/>
                    <a:pt x="0" y="59"/>
                    <a:pt x="0" y="115"/>
                  </a:cubicBezTo>
                  <a:lnTo>
                    <a:pt x="377" y="1357"/>
                  </a:lnTo>
                  <a:cubicBezTo>
                    <a:pt x="377" y="1396"/>
                    <a:pt x="416" y="1431"/>
                    <a:pt x="450" y="1431"/>
                  </a:cubicBezTo>
                  <a:cubicBezTo>
                    <a:pt x="468" y="1431"/>
                    <a:pt x="468" y="1413"/>
                    <a:pt x="485" y="1413"/>
                  </a:cubicBezTo>
                  <a:cubicBezTo>
                    <a:pt x="524" y="1413"/>
                    <a:pt x="558" y="1357"/>
                    <a:pt x="541" y="1305"/>
                  </a:cubicBezTo>
                  <a:lnTo>
                    <a:pt x="178" y="59"/>
                  </a:lnTo>
                  <a:cubicBezTo>
                    <a:pt x="165" y="20"/>
                    <a:pt x="132" y="1"/>
                    <a:pt x="10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2163350" y="1179425"/>
              <a:ext cx="14000" cy="35725"/>
            </a:xfrm>
            <a:custGeom>
              <a:avLst/>
              <a:gdLst/>
              <a:ahLst/>
              <a:cxnLst/>
              <a:rect l="l" t="t" r="r" b="b"/>
              <a:pathLst>
                <a:path w="560" h="1429" extrusionOk="0">
                  <a:moveTo>
                    <a:pt x="95" y="1"/>
                  </a:moveTo>
                  <a:cubicBezTo>
                    <a:pt x="88" y="1"/>
                    <a:pt x="81" y="2"/>
                    <a:pt x="74" y="5"/>
                  </a:cubicBezTo>
                  <a:cubicBezTo>
                    <a:pt x="18" y="22"/>
                    <a:pt x="1" y="57"/>
                    <a:pt x="1" y="113"/>
                  </a:cubicBezTo>
                  <a:lnTo>
                    <a:pt x="382" y="1377"/>
                  </a:lnTo>
                  <a:cubicBezTo>
                    <a:pt x="382" y="1411"/>
                    <a:pt x="416" y="1429"/>
                    <a:pt x="451" y="1429"/>
                  </a:cubicBezTo>
                  <a:lnTo>
                    <a:pt x="490" y="1429"/>
                  </a:lnTo>
                  <a:cubicBezTo>
                    <a:pt x="524" y="1411"/>
                    <a:pt x="559" y="1355"/>
                    <a:pt x="542" y="1320"/>
                  </a:cubicBezTo>
                  <a:lnTo>
                    <a:pt x="183" y="57"/>
                  </a:lnTo>
                  <a:cubicBezTo>
                    <a:pt x="168" y="29"/>
                    <a:pt x="128" y="1"/>
                    <a:pt x="9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2076400" y="1181800"/>
              <a:ext cx="30200" cy="35625"/>
            </a:xfrm>
            <a:custGeom>
              <a:avLst/>
              <a:gdLst/>
              <a:ahLst/>
              <a:cxnLst/>
              <a:rect l="l" t="t" r="r" b="b"/>
              <a:pathLst>
                <a:path w="1208" h="1425" extrusionOk="0">
                  <a:moveTo>
                    <a:pt x="234" y="1"/>
                  </a:moveTo>
                  <a:cubicBezTo>
                    <a:pt x="199" y="1"/>
                    <a:pt x="161" y="18"/>
                    <a:pt x="126" y="36"/>
                  </a:cubicBezTo>
                  <a:cubicBezTo>
                    <a:pt x="35" y="92"/>
                    <a:pt x="0" y="217"/>
                    <a:pt x="52" y="308"/>
                  </a:cubicBezTo>
                  <a:cubicBezTo>
                    <a:pt x="269" y="685"/>
                    <a:pt x="541" y="1044"/>
                    <a:pt x="831" y="1368"/>
                  </a:cubicBezTo>
                  <a:cubicBezTo>
                    <a:pt x="883" y="1407"/>
                    <a:pt x="939" y="1424"/>
                    <a:pt x="991" y="1424"/>
                  </a:cubicBezTo>
                  <a:cubicBezTo>
                    <a:pt x="1026" y="1424"/>
                    <a:pt x="1082" y="1407"/>
                    <a:pt x="1117" y="1368"/>
                  </a:cubicBezTo>
                  <a:cubicBezTo>
                    <a:pt x="1156" y="1351"/>
                    <a:pt x="1173" y="1334"/>
                    <a:pt x="1173" y="1299"/>
                  </a:cubicBezTo>
                  <a:cubicBezTo>
                    <a:pt x="1208" y="1225"/>
                    <a:pt x="1190" y="1134"/>
                    <a:pt x="1134" y="1083"/>
                  </a:cubicBezTo>
                  <a:cubicBezTo>
                    <a:pt x="848" y="793"/>
                    <a:pt x="615" y="451"/>
                    <a:pt x="416" y="109"/>
                  </a:cubicBezTo>
                  <a:cubicBezTo>
                    <a:pt x="360" y="36"/>
                    <a:pt x="308" y="1"/>
                    <a:pt x="234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712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1684750" y="668550"/>
              <a:ext cx="98225" cy="81450"/>
            </a:xfrm>
            <a:custGeom>
              <a:avLst/>
              <a:gdLst/>
              <a:ahLst/>
              <a:cxnLst/>
              <a:rect l="l" t="t" r="r" b="b"/>
              <a:pathLst>
                <a:path w="3929" h="3258" extrusionOk="0">
                  <a:moveTo>
                    <a:pt x="2859" y="1"/>
                  </a:moveTo>
                  <a:cubicBezTo>
                    <a:pt x="2660" y="1"/>
                    <a:pt x="2459" y="64"/>
                    <a:pt x="2289" y="197"/>
                  </a:cubicBezTo>
                  <a:lnTo>
                    <a:pt x="507" y="1564"/>
                  </a:lnTo>
                  <a:cubicBezTo>
                    <a:pt x="91" y="1871"/>
                    <a:pt x="1" y="2468"/>
                    <a:pt x="325" y="2884"/>
                  </a:cubicBezTo>
                  <a:cubicBezTo>
                    <a:pt x="506" y="3126"/>
                    <a:pt x="795" y="3257"/>
                    <a:pt x="1085" y="3257"/>
                  </a:cubicBezTo>
                  <a:cubicBezTo>
                    <a:pt x="1287" y="3257"/>
                    <a:pt x="1489" y="3194"/>
                    <a:pt x="1658" y="3061"/>
                  </a:cubicBezTo>
                  <a:lnTo>
                    <a:pt x="3444" y="1711"/>
                  </a:lnTo>
                  <a:cubicBezTo>
                    <a:pt x="3860" y="1387"/>
                    <a:pt x="3929" y="790"/>
                    <a:pt x="3604" y="374"/>
                  </a:cubicBezTo>
                  <a:cubicBezTo>
                    <a:pt x="3426" y="132"/>
                    <a:pt x="3145" y="1"/>
                    <a:pt x="28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1695125" y="72297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21" y="1"/>
                  </a:moveTo>
                  <a:cubicBezTo>
                    <a:pt x="3211" y="1"/>
                    <a:pt x="3200" y="1"/>
                    <a:pt x="3189" y="1"/>
                  </a:cubicBezTo>
                  <a:lnTo>
                    <a:pt x="940" y="58"/>
                  </a:lnTo>
                  <a:cubicBezTo>
                    <a:pt x="416" y="75"/>
                    <a:pt x="1" y="508"/>
                    <a:pt x="18" y="1031"/>
                  </a:cubicBezTo>
                  <a:cubicBezTo>
                    <a:pt x="35" y="1540"/>
                    <a:pt x="451" y="1949"/>
                    <a:pt x="960" y="1949"/>
                  </a:cubicBezTo>
                  <a:cubicBezTo>
                    <a:pt x="971" y="1949"/>
                    <a:pt x="981" y="1949"/>
                    <a:pt x="992" y="1948"/>
                  </a:cubicBezTo>
                  <a:lnTo>
                    <a:pt x="3228" y="1896"/>
                  </a:lnTo>
                  <a:cubicBezTo>
                    <a:pt x="3752" y="1896"/>
                    <a:pt x="4163" y="1464"/>
                    <a:pt x="4163" y="923"/>
                  </a:cubicBezTo>
                  <a:cubicBezTo>
                    <a:pt x="4146" y="410"/>
                    <a:pt x="3730" y="1"/>
                    <a:pt x="322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1685625" y="746500"/>
              <a:ext cx="100075" cy="79250"/>
            </a:xfrm>
            <a:custGeom>
              <a:avLst/>
              <a:gdLst/>
              <a:ahLst/>
              <a:cxnLst/>
              <a:rect l="l" t="t" r="r" b="b"/>
              <a:pathLst>
                <a:path w="4003" h="3170" extrusionOk="0">
                  <a:moveTo>
                    <a:pt x="1093" y="1"/>
                  </a:moveTo>
                  <a:cubicBezTo>
                    <a:pt x="788" y="1"/>
                    <a:pt x="489" y="144"/>
                    <a:pt x="307" y="415"/>
                  </a:cubicBezTo>
                  <a:cubicBezTo>
                    <a:pt x="0" y="847"/>
                    <a:pt x="108" y="1423"/>
                    <a:pt x="541" y="1730"/>
                  </a:cubicBezTo>
                  <a:lnTo>
                    <a:pt x="2380" y="3010"/>
                  </a:lnTo>
                  <a:cubicBezTo>
                    <a:pt x="2542" y="3118"/>
                    <a:pt x="2727" y="3169"/>
                    <a:pt x="2912" y="3169"/>
                  </a:cubicBezTo>
                  <a:cubicBezTo>
                    <a:pt x="3219" y="3169"/>
                    <a:pt x="3525" y="3026"/>
                    <a:pt x="3717" y="2755"/>
                  </a:cubicBezTo>
                  <a:cubicBezTo>
                    <a:pt x="4002" y="2323"/>
                    <a:pt x="3894" y="1747"/>
                    <a:pt x="3461" y="1440"/>
                  </a:cubicBezTo>
                  <a:lnTo>
                    <a:pt x="1623" y="159"/>
                  </a:lnTo>
                  <a:cubicBezTo>
                    <a:pt x="1460" y="52"/>
                    <a:pt x="1276" y="1"/>
                    <a:pt x="109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1667675" y="760350"/>
              <a:ext cx="72050" cy="100475"/>
            </a:xfrm>
            <a:custGeom>
              <a:avLst/>
              <a:gdLst/>
              <a:ahLst/>
              <a:cxnLst/>
              <a:rect l="l" t="t" r="r" b="b"/>
              <a:pathLst>
                <a:path w="2882" h="4019" extrusionOk="0">
                  <a:moveTo>
                    <a:pt x="1066" y="0"/>
                  </a:moveTo>
                  <a:cubicBezTo>
                    <a:pt x="963" y="0"/>
                    <a:pt x="859" y="18"/>
                    <a:pt x="757" y="55"/>
                  </a:cubicBezTo>
                  <a:cubicBezTo>
                    <a:pt x="251" y="237"/>
                    <a:pt x="0" y="778"/>
                    <a:pt x="177" y="1267"/>
                  </a:cubicBezTo>
                  <a:lnTo>
                    <a:pt x="917" y="3374"/>
                  </a:lnTo>
                  <a:cubicBezTo>
                    <a:pt x="1062" y="3777"/>
                    <a:pt x="1435" y="4019"/>
                    <a:pt x="1826" y="4019"/>
                  </a:cubicBezTo>
                  <a:cubicBezTo>
                    <a:pt x="1926" y="4019"/>
                    <a:pt x="2026" y="4003"/>
                    <a:pt x="2124" y="3971"/>
                  </a:cubicBezTo>
                  <a:cubicBezTo>
                    <a:pt x="2613" y="3789"/>
                    <a:pt x="2881" y="3248"/>
                    <a:pt x="2704" y="2759"/>
                  </a:cubicBezTo>
                  <a:lnTo>
                    <a:pt x="1964" y="635"/>
                  </a:lnTo>
                  <a:cubicBezTo>
                    <a:pt x="1821" y="249"/>
                    <a:pt x="1453" y="0"/>
                    <a:pt x="10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628825" y="760800"/>
              <a:ext cx="69050" cy="101525"/>
            </a:xfrm>
            <a:custGeom>
              <a:avLst/>
              <a:gdLst/>
              <a:ahLst/>
              <a:cxnLst/>
              <a:rect l="l" t="t" r="r" b="b"/>
              <a:pathLst>
                <a:path w="2762" h="4061" extrusionOk="0">
                  <a:moveTo>
                    <a:pt x="1708" y="1"/>
                  </a:moveTo>
                  <a:cubicBezTo>
                    <a:pt x="1294" y="1"/>
                    <a:pt x="915" y="271"/>
                    <a:pt x="797" y="686"/>
                  </a:cubicBezTo>
                  <a:lnTo>
                    <a:pt x="148" y="2832"/>
                  </a:lnTo>
                  <a:cubicBezTo>
                    <a:pt x="1" y="3338"/>
                    <a:pt x="291" y="3862"/>
                    <a:pt x="797" y="4022"/>
                  </a:cubicBezTo>
                  <a:cubicBezTo>
                    <a:pt x="882" y="4048"/>
                    <a:pt x="969" y="4060"/>
                    <a:pt x="1056" y="4060"/>
                  </a:cubicBezTo>
                  <a:cubicBezTo>
                    <a:pt x="1460" y="4060"/>
                    <a:pt x="1848" y="3790"/>
                    <a:pt x="1969" y="3373"/>
                  </a:cubicBezTo>
                  <a:lnTo>
                    <a:pt x="2618" y="1227"/>
                  </a:lnTo>
                  <a:cubicBezTo>
                    <a:pt x="2761" y="725"/>
                    <a:pt x="2471" y="202"/>
                    <a:pt x="1969" y="37"/>
                  </a:cubicBezTo>
                  <a:cubicBezTo>
                    <a:pt x="1882" y="13"/>
                    <a:pt x="1794" y="1"/>
                    <a:pt x="170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581125" y="747850"/>
              <a:ext cx="98250" cy="81525"/>
            </a:xfrm>
            <a:custGeom>
              <a:avLst/>
              <a:gdLst/>
              <a:ahLst/>
              <a:cxnLst/>
              <a:rect l="l" t="t" r="r" b="b"/>
              <a:pathLst>
                <a:path w="3930" h="3261" extrusionOk="0">
                  <a:moveTo>
                    <a:pt x="2840" y="0"/>
                  </a:moveTo>
                  <a:cubicBezTo>
                    <a:pt x="2642" y="0"/>
                    <a:pt x="2442" y="64"/>
                    <a:pt x="2272" y="196"/>
                  </a:cubicBezTo>
                  <a:lnTo>
                    <a:pt x="485" y="1550"/>
                  </a:lnTo>
                  <a:cubicBezTo>
                    <a:pt x="70" y="1875"/>
                    <a:pt x="1" y="2468"/>
                    <a:pt x="308" y="2883"/>
                  </a:cubicBezTo>
                  <a:cubicBezTo>
                    <a:pt x="500" y="3128"/>
                    <a:pt x="785" y="3261"/>
                    <a:pt x="1073" y="3261"/>
                  </a:cubicBezTo>
                  <a:cubicBezTo>
                    <a:pt x="1271" y="3261"/>
                    <a:pt x="1471" y="3197"/>
                    <a:pt x="1641" y="3065"/>
                  </a:cubicBezTo>
                  <a:lnTo>
                    <a:pt x="3423" y="1710"/>
                  </a:lnTo>
                  <a:cubicBezTo>
                    <a:pt x="3838" y="1386"/>
                    <a:pt x="3929" y="793"/>
                    <a:pt x="3605" y="378"/>
                  </a:cubicBezTo>
                  <a:cubicBezTo>
                    <a:pt x="3413" y="132"/>
                    <a:pt x="3127" y="0"/>
                    <a:pt x="284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64900" y="72612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04" y="0"/>
                  </a:moveTo>
                  <a:cubicBezTo>
                    <a:pt x="3193" y="0"/>
                    <a:pt x="3183" y="1"/>
                    <a:pt x="3172" y="1"/>
                  </a:cubicBezTo>
                  <a:lnTo>
                    <a:pt x="935" y="57"/>
                  </a:lnTo>
                  <a:cubicBezTo>
                    <a:pt x="416" y="74"/>
                    <a:pt x="1" y="507"/>
                    <a:pt x="1" y="1031"/>
                  </a:cubicBezTo>
                  <a:cubicBezTo>
                    <a:pt x="18" y="1543"/>
                    <a:pt x="433" y="1948"/>
                    <a:pt x="943" y="1948"/>
                  </a:cubicBezTo>
                  <a:cubicBezTo>
                    <a:pt x="953" y="1948"/>
                    <a:pt x="964" y="1948"/>
                    <a:pt x="974" y="1948"/>
                  </a:cubicBezTo>
                  <a:lnTo>
                    <a:pt x="3207" y="1896"/>
                  </a:lnTo>
                  <a:cubicBezTo>
                    <a:pt x="3748" y="1879"/>
                    <a:pt x="4163" y="1446"/>
                    <a:pt x="4146" y="922"/>
                  </a:cubicBezTo>
                  <a:cubicBezTo>
                    <a:pt x="4129" y="409"/>
                    <a:pt x="3713" y="0"/>
                    <a:pt x="320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578425" y="672225"/>
              <a:ext cx="100075" cy="79175"/>
            </a:xfrm>
            <a:custGeom>
              <a:avLst/>
              <a:gdLst/>
              <a:ahLst/>
              <a:cxnLst/>
              <a:rect l="l" t="t" r="r" b="b"/>
              <a:pathLst>
                <a:path w="4003" h="3167" extrusionOk="0">
                  <a:moveTo>
                    <a:pt x="1071" y="0"/>
                  </a:moveTo>
                  <a:cubicBezTo>
                    <a:pt x="773" y="0"/>
                    <a:pt x="475" y="143"/>
                    <a:pt x="286" y="409"/>
                  </a:cubicBezTo>
                  <a:cubicBezTo>
                    <a:pt x="1" y="842"/>
                    <a:pt x="109" y="1439"/>
                    <a:pt x="542" y="1724"/>
                  </a:cubicBezTo>
                  <a:lnTo>
                    <a:pt x="2380" y="3005"/>
                  </a:lnTo>
                  <a:cubicBezTo>
                    <a:pt x="2543" y="3114"/>
                    <a:pt x="2729" y="3167"/>
                    <a:pt x="2913" y="3167"/>
                  </a:cubicBezTo>
                  <a:cubicBezTo>
                    <a:pt x="3217" y="3167"/>
                    <a:pt x="3515" y="3023"/>
                    <a:pt x="3695" y="2754"/>
                  </a:cubicBezTo>
                  <a:cubicBezTo>
                    <a:pt x="4003" y="2339"/>
                    <a:pt x="3894" y="1742"/>
                    <a:pt x="3462" y="1439"/>
                  </a:cubicBezTo>
                  <a:lnTo>
                    <a:pt x="1606" y="175"/>
                  </a:lnTo>
                  <a:cubicBezTo>
                    <a:pt x="1445" y="57"/>
                    <a:pt x="1258" y="0"/>
                    <a:pt x="107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624400" y="637075"/>
              <a:ext cx="72050" cy="100450"/>
            </a:xfrm>
            <a:custGeom>
              <a:avLst/>
              <a:gdLst/>
              <a:ahLst/>
              <a:cxnLst/>
              <a:rect l="l" t="t" r="r" b="b"/>
              <a:pathLst>
                <a:path w="2882" h="4018" extrusionOk="0">
                  <a:moveTo>
                    <a:pt x="1058" y="0"/>
                  </a:moveTo>
                  <a:cubicBezTo>
                    <a:pt x="958" y="0"/>
                    <a:pt x="857" y="16"/>
                    <a:pt x="758" y="50"/>
                  </a:cubicBezTo>
                  <a:cubicBezTo>
                    <a:pt x="251" y="227"/>
                    <a:pt x="0" y="768"/>
                    <a:pt x="178" y="1274"/>
                  </a:cubicBezTo>
                  <a:lnTo>
                    <a:pt x="918" y="3386"/>
                  </a:lnTo>
                  <a:cubicBezTo>
                    <a:pt x="1047" y="3767"/>
                    <a:pt x="1421" y="4018"/>
                    <a:pt x="1811" y="4018"/>
                  </a:cubicBezTo>
                  <a:cubicBezTo>
                    <a:pt x="1916" y="4018"/>
                    <a:pt x="2022" y="3999"/>
                    <a:pt x="2125" y="3961"/>
                  </a:cubicBezTo>
                  <a:cubicBezTo>
                    <a:pt x="2614" y="3797"/>
                    <a:pt x="2882" y="3256"/>
                    <a:pt x="2704" y="2754"/>
                  </a:cubicBezTo>
                  <a:lnTo>
                    <a:pt x="1965" y="643"/>
                  </a:lnTo>
                  <a:cubicBezTo>
                    <a:pt x="1820" y="243"/>
                    <a:pt x="1448" y="0"/>
                    <a:pt x="105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636950" y="708700"/>
              <a:ext cx="90225" cy="80475"/>
            </a:xfrm>
            <a:custGeom>
              <a:avLst/>
              <a:gdLst/>
              <a:ahLst/>
              <a:cxnLst/>
              <a:rect l="l" t="t" r="r" b="b"/>
              <a:pathLst>
                <a:path w="3609" h="3219" extrusionOk="0">
                  <a:moveTo>
                    <a:pt x="1811" y="0"/>
                  </a:moveTo>
                  <a:cubicBezTo>
                    <a:pt x="1107" y="0"/>
                    <a:pt x="462" y="454"/>
                    <a:pt x="256" y="1148"/>
                  </a:cubicBezTo>
                  <a:cubicBezTo>
                    <a:pt x="0" y="1996"/>
                    <a:pt x="489" y="2900"/>
                    <a:pt x="1337" y="3151"/>
                  </a:cubicBezTo>
                  <a:cubicBezTo>
                    <a:pt x="1495" y="3197"/>
                    <a:pt x="1653" y="3219"/>
                    <a:pt x="1809" y="3219"/>
                  </a:cubicBezTo>
                  <a:cubicBezTo>
                    <a:pt x="2509" y="3219"/>
                    <a:pt x="3148" y="2777"/>
                    <a:pt x="3353" y="2069"/>
                  </a:cubicBezTo>
                  <a:cubicBezTo>
                    <a:pt x="3609" y="1221"/>
                    <a:pt x="3120" y="322"/>
                    <a:pt x="2272" y="66"/>
                  </a:cubicBezTo>
                  <a:cubicBezTo>
                    <a:pt x="2118" y="22"/>
                    <a:pt x="1963" y="0"/>
                    <a:pt x="1811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491900" y="1060600"/>
              <a:ext cx="182050" cy="121175"/>
            </a:xfrm>
            <a:custGeom>
              <a:avLst/>
              <a:gdLst/>
              <a:ahLst/>
              <a:cxnLst/>
              <a:rect l="l" t="t" r="r" b="b"/>
              <a:pathLst>
                <a:path w="7282" h="4847" extrusionOk="0">
                  <a:moveTo>
                    <a:pt x="3169" y="1"/>
                  </a:moveTo>
                  <a:cubicBezTo>
                    <a:pt x="1629" y="1"/>
                    <a:pt x="460" y="431"/>
                    <a:pt x="70" y="592"/>
                  </a:cubicBezTo>
                  <a:cubicBezTo>
                    <a:pt x="70" y="592"/>
                    <a:pt x="18" y="631"/>
                    <a:pt x="1" y="631"/>
                  </a:cubicBezTo>
                  <a:lnTo>
                    <a:pt x="18" y="700"/>
                  </a:lnTo>
                  <a:cubicBezTo>
                    <a:pt x="234" y="1223"/>
                    <a:pt x="1117" y="3101"/>
                    <a:pt x="3137" y="4377"/>
                  </a:cubicBezTo>
                  <a:cubicBezTo>
                    <a:pt x="3661" y="4716"/>
                    <a:pt x="4120" y="4847"/>
                    <a:pt x="4516" y="4847"/>
                  </a:cubicBezTo>
                  <a:cubicBezTo>
                    <a:pt x="5686" y="4847"/>
                    <a:pt x="6311" y="3701"/>
                    <a:pt x="6473" y="3352"/>
                  </a:cubicBezTo>
                  <a:cubicBezTo>
                    <a:pt x="6473" y="3352"/>
                    <a:pt x="6490" y="3335"/>
                    <a:pt x="6508" y="3296"/>
                  </a:cubicBezTo>
                  <a:cubicBezTo>
                    <a:pt x="6508" y="3279"/>
                    <a:pt x="6525" y="3261"/>
                    <a:pt x="6525" y="3261"/>
                  </a:cubicBezTo>
                  <a:cubicBezTo>
                    <a:pt x="6689" y="2777"/>
                    <a:pt x="7282" y="700"/>
                    <a:pt x="4868" y="181"/>
                  </a:cubicBezTo>
                  <a:cubicBezTo>
                    <a:pt x="4269" y="52"/>
                    <a:pt x="3697" y="1"/>
                    <a:pt x="316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509850" y="1082525"/>
              <a:ext cx="138900" cy="59625"/>
            </a:xfrm>
            <a:custGeom>
              <a:avLst/>
              <a:gdLst/>
              <a:ahLst/>
              <a:cxnLst/>
              <a:rect l="l" t="t" r="r" b="b"/>
              <a:pathLst>
                <a:path w="5556" h="2385" extrusionOk="0">
                  <a:moveTo>
                    <a:pt x="108" y="0"/>
                  </a:moveTo>
                  <a:cubicBezTo>
                    <a:pt x="74" y="0"/>
                    <a:pt x="37" y="29"/>
                    <a:pt x="22" y="61"/>
                  </a:cubicBezTo>
                  <a:cubicBezTo>
                    <a:pt x="1" y="96"/>
                    <a:pt x="22" y="147"/>
                    <a:pt x="74" y="169"/>
                  </a:cubicBezTo>
                  <a:lnTo>
                    <a:pt x="5430" y="2367"/>
                  </a:lnTo>
                  <a:cubicBezTo>
                    <a:pt x="5430" y="2384"/>
                    <a:pt x="5448" y="2384"/>
                    <a:pt x="5465" y="2384"/>
                  </a:cubicBezTo>
                  <a:cubicBezTo>
                    <a:pt x="5500" y="2384"/>
                    <a:pt x="5517" y="2367"/>
                    <a:pt x="5539" y="2332"/>
                  </a:cubicBezTo>
                  <a:cubicBezTo>
                    <a:pt x="5556" y="2276"/>
                    <a:pt x="5539" y="2241"/>
                    <a:pt x="5500" y="2224"/>
                  </a:cubicBezTo>
                  <a:lnTo>
                    <a:pt x="131" y="5"/>
                  </a:lnTo>
                  <a:cubicBezTo>
                    <a:pt x="124" y="2"/>
                    <a:pt x="116" y="0"/>
                    <a:pt x="10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554100" y="1114475"/>
              <a:ext cx="38300" cy="22700"/>
            </a:xfrm>
            <a:custGeom>
              <a:avLst/>
              <a:gdLst/>
              <a:ahLst/>
              <a:cxnLst/>
              <a:rect l="l" t="t" r="r" b="b"/>
              <a:pathLst>
                <a:path w="1532" h="908" extrusionOk="0">
                  <a:moveTo>
                    <a:pt x="1420" y="1"/>
                  </a:moveTo>
                  <a:cubicBezTo>
                    <a:pt x="1409" y="1"/>
                    <a:pt x="1398" y="3"/>
                    <a:pt x="1389" y="7"/>
                  </a:cubicBezTo>
                  <a:lnTo>
                    <a:pt x="52" y="747"/>
                  </a:lnTo>
                  <a:cubicBezTo>
                    <a:pt x="18" y="782"/>
                    <a:pt x="0" y="816"/>
                    <a:pt x="18" y="873"/>
                  </a:cubicBezTo>
                  <a:cubicBezTo>
                    <a:pt x="35" y="890"/>
                    <a:pt x="70" y="907"/>
                    <a:pt x="108" y="907"/>
                  </a:cubicBezTo>
                  <a:lnTo>
                    <a:pt x="143" y="907"/>
                  </a:lnTo>
                  <a:lnTo>
                    <a:pt x="1476" y="167"/>
                  </a:lnTo>
                  <a:cubicBezTo>
                    <a:pt x="1515" y="133"/>
                    <a:pt x="1532" y="98"/>
                    <a:pt x="1497" y="42"/>
                  </a:cubicBezTo>
                  <a:cubicBezTo>
                    <a:pt x="1481" y="17"/>
                    <a:pt x="1449" y="1"/>
                    <a:pt x="142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1592825" y="1130425"/>
              <a:ext cx="38300" cy="22975"/>
            </a:xfrm>
            <a:custGeom>
              <a:avLst/>
              <a:gdLst/>
              <a:ahLst/>
              <a:cxnLst/>
              <a:rect l="l" t="t" r="r" b="b"/>
              <a:pathLst>
                <a:path w="1532" h="919" extrusionOk="0">
                  <a:moveTo>
                    <a:pt x="1432" y="0"/>
                  </a:moveTo>
                  <a:cubicBezTo>
                    <a:pt x="1416" y="0"/>
                    <a:pt x="1401" y="6"/>
                    <a:pt x="1389" y="18"/>
                  </a:cubicBezTo>
                  <a:lnTo>
                    <a:pt x="56" y="758"/>
                  </a:lnTo>
                  <a:cubicBezTo>
                    <a:pt x="17" y="775"/>
                    <a:pt x="0" y="827"/>
                    <a:pt x="17" y="866"/>
                  </a:cubicBezTo>
                  <a:cubicBezTo>
                    <a:pt x="35" y="901"/>
                    <a:pt x="74" y="918"/>
                    <a:pt x="108" y="918"/>
                  </a:cubicBezTo>
                  <a:cubicBezTo>
                    <a:pt x="108" y="918"/>
                    <a:pt x="126" y="901"/>
                    <a:pt x="143" y="901"/>
                  </a:cubicBezTo>
                  <a:lnTo>
                    <a:pt x="1480" y="161"/>
                  </a:lnTo>
                  <a:cubicBezTo>
                    <a:pt x="1514" y="144"/>
                    <a:pt x="1532" y="92"/>
                    <a:pt x="1514" y="53"/>
                  </a:cubicBezTo>
                  <a:cubicBezTo>
                    <a:pt x="1492" y="19"/>
                    <a:pt x="1461" y="0"/>
                    <a:pt x="143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1577025" y="1077650"/>
              <a:ext cx="15375" cy="41025"/>
            </a:xfrm>
            <a:custGeom>
              <a:avLst/>
              <a:gdLst/>
              <a:ahLst/>
              <a:cxnLst/>
              <a:rect l="l" t="t" r="r" b="b"/>
              <a:pathLst>
                <a:path w="615" h="1641" extrusionOk="0">
                  <a:moveTo>
                    <a:pt x="57" y="1"/>
                  </a:moveTo>
                  <a:cubicBezTo>
                    <a:pt x="18" y="18"/>
                    <a:pt x="0" y="74"/>
                    <a:pt x="0" y="109"/>
                  </a:cubicBezTo>
                  <a:lnTo>
                    <a:pt x="433" y="1571"/>
                  </a:lnTo>
                  <a:cubicBezTo>
                    <a:pt x="450" y="1606"/>
                    <a:pt x="472" y="1640"/>
                    <a:pt x="524" y="1640"/>
                  </a:cubicBezTo>
                  <a:lnTo>
                    <a:pt x="541" y="1640"/>
                  </a:lnTo>
                  <a:cubicBezTo>
                    <a:pt x="580" y="1623"/>
                    <a:pt x="615" y="1571"/>
                    <a:pt x="598" y="1532"/>
                  </a:cubicBezTo>
                  <a:lnTo>
                    <a:pt x="165" y="74"/>
                  </a:lnTo>
                  <a:cubicBezTo>
                    <a:pt x="165" y="18"/>
                    <a:pt x="109" y="1"/>
                    <a:pt x="5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1615850" y="1093775"/>
              <a:ext cx="15275" cy="40700"/>
            </a:xfrm>
            <a:custGeom>
              <a:avLst/>
              <a:gdLst/>
              <a:ahLst/>
              <a:cxnLst/>
              <a:rect l="l" t="t" r="r" b="b"/>
              <a:pathLst>
                <a:path w="611" h="1628" extrusionOk="0">
                  <a:moveTo>
                    <a:pt x="92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18" y="22"/>
                    <a:pt x="1" y="61"/>
                    <a:pt x="1" y="113"/>
                  </a:cubicBezTo>
                  <a:lnTo>
                    <a:pt x="433" y="1575"/>
                  </a:lnTo>
                  <a:cubicBezTo>
                    <a:pt x="451" y="1610"/>
                    <a:pt x="485" y="1627"/>
                    <a:pt x="520" y="1627"/>
                  </a:cubicBezTo>
                  <a:lnTo>
                    <a:pt x="541" y="1627"/>
                  </a:lnTo>
                  <a:cubicBezTo>
                    <a:pt x="576" y="1610"/>
                    <a:pt x="611" y="1575"/>
                    <a:pt x="593" y="1519"/>
                  </a:cubicBezTo>
                  <a:lnTo>
                    <a:pt x="161" y="61"/>
                  </a:lnTo>
                  <a:cubicBezTo>
                    <a:pt x="161" y="29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1513975" y="1096150"/>
              <a:ext cx="35175" cy="41450"/>
            </a:xfrm>
            <a:custGeom>
              <a:avLst/>
              <a:gdLst/>
              <a:ahLst/>
              <a:cxnLst/>
              <a:rect l="l" t="t" r="r" b="b"/>
              <a:pathLst>
                <a:path w="1407" h="1658" extrusionOk="0">
                  <a:moveTo>
                    <a:pt x="0" y="0"/>
                  </a:moveTo>
                  <a:lnTo>
                    <a:pt x="0" y="1657"/>
                  </a:lnTo>
                  <a:lnTo>
                    <a:pt x="1406" y="165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694700" y="866250"/>
              <a:ext cx="119425" cy="100650"/>
            </a:xfrm>
            <a:custGeom>
              <a:avLst/>
              <a:gdLst/>
              <a:ahLst/>
              <a:cxnLst/>
              <a:rect l="l" t="t" r="r" b="b"/>
              <a:pathLst>
                <a:path w="4777" h="4026" extrusionOk="0">
                  <a:moveTo>
                    <a:pt x="4582" y="0"/>
                  </a:moveTo>
                  <a:cubicBezTo>
                    <a:pt x="4052" y="0"/>
                    <a:pt x="2732" y="109"/>
                    <a:pt x="1459" y="959"/>
                  </a:cubicBezTo>
                  <a:cubicBezTo>
                    <a:pt x="1" y="1932"/>
                    <a:pt x="918" y="3140"/>
                    <a:pt x="1173" y="3412"/>
                  </a:cubicBezTo>
                  <a:cubicBezTo>
                    <a:pt x="1173" y="3412"/>
                    <a:pt x="1173" y="3429"/>
                    <a:pt x="1190" y="3447"/>
                  </a:cubicBezTo>
                  <a:cubicBezTo>
                    <a:pt x="1208" y="3464"/>
                    <a:pt x="1225" y="3464"/>
                    <a:pt x="1225" y="3464"/>
                  </a:cubicBezTo>
                  <a:cubicBezTo>
                    <a:pt x="1376" y="3615"/>
                    <a:pt x="1859" y="4026"/>
                    <a:pt x="2447" y="4026"/>
                  </a:cubicBezTo>
                  <a:cubicBezTo>
                    <a:pt x="2839" y="4026"/>
                    <a:pt x="3277" y="3844"/>
                    <a:pt x="3695" y="3282"/>
                  </a:cubicBezTo>
                  <a:cubicBezTo>
                    <a:pt x="4686" y="1915"/>
                    <a:pt x="4777" y="453"/>
                    <a:pt x="4777" y="59"/>
                  </a:cubicBezTo>
                  <a:lnTo>
                    <a:pt x="4777" y="3"/>
                  </a:lnTo>
                  <a:lnTo>
                    <a:pt x="4721" y="3"/>
                  </a:lnTo>
                  <a:cubicBezTo>
                    <a:pt x="4684" y="1"/>
                    <a:pt x="4637" y="0"/>
                    <a:pt x="458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1726725" y="875100"/>
              <a:ext cx="78425" cy="75050"/>
            </a:xfrm>
            <a:custGeom>
              <a:avLst/>
              <a:gdLst/>
              <a:ahLst/>
              <a:cxnLst/>
              <a:rect l="l" t="t" r="r" b="b"/>
              <a:pathLst>
                <a:path w="3137" h="3002" extrusionOk="0">
                  <a:moveTo>
                    <a:pt x="3054" y="0"/>
                  </a:moveTo>
                  <a:cubicBezTo>
                    <a:pt x="3032" y="0"/>
                    <a:pt x="3009" y="10"/>
                    <a:pt x="2990" y="30"/>
                  </a:cubicBezTo>
                  <a:lnTo>
                    <a:pt x="35" y="2859"/>
                  </a:lnTo>
                  <a:cubicBezTo>
                    <a:pt x="0" y="2894"/>
                    <a:pt x="0" y="2950"/>
                    <a:pt x="18" y="2985"/>
                  </a:cubicBezTo>
                  <a:cubicBezTo>
                    <a:pt x="35" y="3002"/>
                    <a:pt x="69" y="3002"/>
                    <a:pt x="87" y="3002"/>
                  </a:cubicBezTo>
                  <a:cubicBezTo>
                    <a:pt x="108" y="3002"/>
                    <a:pt x="126" y="3002"/>
                    <a:pt x="143" y="2985"/>
                  </a:cubicBezTo>
                  <a:lnTo>
                    <a:pt x="3098" y="138"/>
                  </a:lnTo>
                  <a:cubicBezTo>
                    <a:pt x="3137" y="116"/>
                    <a:pt x="3137" y="64"/>
                    <a:pt x="3115" y="30"/>
                  </a:cubicBezTo>
                  <a:cubicBezTo>
                    <a:pt x="3098" y="10"/>
                    <a:pt x="3076" y="0"/>
                    <a:pt x="305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1755500" y="889350"/>
              <a:ext cx="6825" cy="31075"/>
            </a:xfrm>
            <a:custGeom>
              <a:avLst/>
              <a:gdLst/>
              <a:ahLst/>
              <a:cxnLst/>
              <a:rect l="l" t="t" r="r" b="b"/>
              <a:pathLst>
                <a:path w="273" h="1243" extrusionOk="0">
                  <a:moveTo>
                    <a:pt x="74" y="0"/>
                  </a:moveTo>
                  <a:cubicBezTo>
                    <a:pt x="39" y="0"/>
                    <a:pt x="0" y="35"/>
                    <a:pt x="0" y="87"/>
                  </a:cubicBezTo>
                  <a:lnTo>
                    <a:pt x="91" y="1151"/>
                  </a:lnTo>
                  <a:cubicBezTo>
                    <a:pt x="108" y="1207"/>
                    <a:pt x="147" y="1242"/>
                    <a:pt x="182" y="1242"/>
                  </a:cubicBezTo>
                  <a:lnTo>
                    <a:pt x="199" y="1242"/>
                  </a:lnTo>
                  <a:cubicBezTo>
                    <a:pt x="234" y="1242"/>
                    <a:pt x="273" y="1190"/>
                    <a:pt x="273" y="1151"/>
                  </a:cubicBezTo>
                  <a:lnTo>
                    <a:pt x="182" y="70"/>
                  </a:lnTo>
                  <a:cubicBezTo>
                    <a:pt x="164" y="35"/>
                    <a:pt x="126" y="0"/>
                    <a:pt x="7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1733850" y="909575"/>
              <a:ext cx="7275" cy="31175"/>
            </a:xfrm>
            <a:custGeom>
              <a:avLst/>
              <a:gdLst/>
              <a:ahLst/>
              <a:cxnLst/>
              <a:rect l="l" t="t" r="r" b="b"/>
              <a:pathLst>
                <a:path w="291" h="1247" extrusionOk="0">
                  <a:moveTo>
                    <a:pt x="92" y="0"/>
                  </a:moveTo>
                  <a:cubicBezTo>
                    <a:pt x="40" y="18"/>
                    <a:pt x="1" y="57"/>
                    <a:pt x="1" y="109"/>
                  </a:cubicBezTo>
                  <a:lnTo>
                    <a:pt x="109" y="1173"/>
                  </a:lnTo>
                  <a:cubicBezTo>
                    <a:pt x="109" y="1225"/>
                    <a:pt x="148" y="1246"/>
                    <a:pt x="200" y="1246"/>
                  </a:cubicBezTo>
                  <a:cubicBezTo>
                    <a:pt x="256" y="1246"/>
                    <a:pt x="291" y="1208"/>
                    <a:pt x="273" y="1156"/>
                  </a:cubicBezTo>
                  <a:lnTo>
                    <a:pt x="182" y="91"/>
                  </a:lnTo>
                  <a:cubicBezTo>
                    <a:pt x="182" y="35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1757750" y="916225"/>
              <a:ext cx="31625" cy="7750"/>
            </a:xfrm>
            <a:custGeom>
              <a:avLst/>
              <a:gdLst/>
              <a:ahLst/>
              <a:cxnLst/>
              <a:rect l="l" t="t" r="r" b="b"/>
              <a:pathLst>
                <a:path w="1265" h="310" extrusionOk="0">
                  <a:moveTo>
                    <a:pt x="81" y="1"/>
                  </a:moveTo>
                  <a:cubicBezTo>
                    <a:pt x="44" y="1"/>
                    <a:pt x="18" y="34"/>
                    <a:pt x="18" y="76"/>
                  </a:cubicBezTo>
                  <a:cubicBezTo>
                    <a:pt x="1" y="115"/>
                    <a:pt x="36" y="167"/>
                    <a:pt x="92" y="167"/>
                  </a:cubicBezTo>
                  <a:lnTo>
                    <a:pt x="1156" y="310"/>
                  </a:lnTo>
                  <a:lnTo>
                    <a:pt x="1173" y="310"/>
                  </a:lnTo>
                  <a:cubicBezTo>
                    <a:pt x="1208" y="310"/>
                    <a:pt x="1247" y="275"/>
                    <a:pt x="1247" y="241"/>
                  </a:cubicBezTo>
                  <a:cubicBezTo>
                    <a:pt x="1264" y="184"/>
                    <a:pt x="1225" y="150"/>
                    <a:pt x="1173" y="150"/>
                  </a:cubicBezTo>
                  <a:lnTo>
                    <a:pt x="109" y="7"/>
                  </a:lnTo>
                  <a:cubicBezTo>
                    <a:pt x="99" y="3"/>
                    <a:pt x="89" y="1"/>
                    <a:pt x="8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1736550" y="936625"/>
              <a:ext cx="31175" cy="8125"/>
            </a:xfrm>
            <a:custGeom>
              <a:avLst/>
              <a:gdLst/>
              <a:ahLst/>
              <a:cxnLst/>
              <a:rect l="l" t="t" r="r" b="b"/>
              <a:pathLst>
                <a:path w="1247" h="325" extrusionOk="0">
                  <a:moveTo>
                    <a:pt x="92" y="0"/>
                  </a:moveTo>
                  <a:cubicBezTo>
                    <a:pt x="57" y="0"/>
                    <a:pt x="1" y="35"/>
                    <a:pt x="1" y="74"/>
                  </a:cubicBezTo>
                  <a:cubicBezTo>
                    <a:pt x="1" y="126"/>
                    <a:pt x="40" y="164"/>
                    <a:pt x="74" y="182"/>
                  </a:cubicBezTo>
                  <a:lnTo>
                    <a:pt x="1139" y="325"/>
                  </a:lnTo>
                  <a:lnTo>
                    <a:pt x="1156" y="325"/>
                  </a:lnTo>
                  <a:cubicBezTo>
                    <a:pt x="1191" y="325"/>
                    <a:pt x="1230" y="290"/>
                    <a:pt x="1247" y="234"/>
                  </a:cubicBezTo>
                  <a:cubicBezTo>
                    <a:pt x="1247" y="199"/>
                    <a:pt x="1208" y="143"/>
                    <a:pt x="1173" y="14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1759175" y="873550"/>
              <a:ext cx="34625" cy="13975"/>
            </a:xfrm>
            <a:custGeom>
              <a:avLst/>
              <a:gdLst/>
              <a:ahLst/>
              <a:cxnLst/>
              <a:rect l="l" t="t" r="r" b="b"/>
              <a:pathLst>
                <a:path w="1385" h="559" extrusionOk="0">
                  <a:moveTo>
                    <a:pt x="1190" y="1"/>
                  </a:moveTo>
                  <a:cubicBezTo>
                    <a:pt x="826" y="35"/>
                    <a:pt x="467" y="126"/>
                    <a:pt x="126" y="234"/>
                  </a:cubicBezTo>
                  <a:cubicBezTo>
                    <a:pt x="35" y="269"/>
                    <a:pt x="0" y="360"/>
                    <a:pt x="35" y="451"/>
                  </a:cubicBezTo>
                  <a:cubicBezTo>
                    <a:pt x="35" y="485"/>
                    <a:pt x="52" y="503"/>
                    <a:pt x="69" y="524"/>
                  </a:cubicBezTo>
                  <a:cubicBezTo>
                    <a:pt x="87" y="542"/>
                    <a:pt x="143" y="559"/>
                    <a:pt x="195" y="559"/>
                  </a:cubicBezTo>
                  <a:lnTo>
                    <a:pt x="251" y="559"/>
                  </a:lnTo>
                  <a:cubicBezTo>
                    <a:pt x="558" y="451"/>
                    <a:pt x="883" y="377"/>
                    <a:pt x="1225" y="343"/>
                  </a:cubicBezTo>
                  <a:cubicBezTo>
                    <a:pt x="1315" y="325"/>
                    <a:pt x="1385" y="234"/>
                    <a:pt x="1367" y="144"/>
                  </a:cubicBezTo>
                  <a:cubicBezTo>
                    <a:pt x="1367" y="53"/>
                    <a:pt x="1276" y="1"/>
                    <a:pt x="1207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2276925" y="1224100"/>
              <a:ext cx="186600" cy="132525"/>
            </a:xfrm>
            <a:custGeom>
              <a:avLst/>
              <a:gdLst/>
              <a:ahLst/>
              <a:cxnLst/>
              <a:rect l="l" t="t" r="r" b="b"/>
              <a:pathLst>
                <a:path w="7464" h="5301" extrusionOk="0">
                  <a:moveTo>
                    <a:pt x="3875" y="0"/>
                  </a:moveTo>
                  <a:cubicBezTo>
                    <a:pt x="3864" y="0"/>
                    <a:pt x="3853" y="0"/>
                    <a:pt x="3842" y="1"/>
                  </a:cubicBezTo>
                  <a:cubicBezTo>
                    <a:pt x="3211" y="22"/>
                    <a:pt x="2705" y="541"/>
                    <a:pt x="2722" y="1190"/>
                  </a:cubicBezTo>
                  <a:lnTo>
                    <a:pt x="2761" y="2705"/>
                  </a:lnTo>
                  <a:lnTo>
                    <a:pt x="2272" y="1986"/>
                  </a:lnTo>
                  <a:cubicBezTo>
                    <a:pt x="2058" y="1659"/>
                    <a:pt x="1696" y="1481"/>
                    <a:pt x="1326" y="1481"/>
                  </a:cubicBezTo>
                  <a:cubicBezTo>
                    <a:pt x="1104" y="1481"/>
                    <a:pt x="880" y="1545"/>
                    <a:pt x="684" y="1679"/>
                  </a:cubicBezTo>
                  <a:cubicBezTo>
                    <a:pt x="143" y="2021"/>
                    <a:pt x="1" y="2744"/>
                    <a:pt x="360" y="3267"/>
                  </a:cubicBezTo>
                  <a:lnTo>
                    <a:pt x="1731" y="5300"/>
                  </a:lnTo>
                  <a:lnTo>
                    <a:pt x="5227" y="5283"/>
                  </a:lnTo>
                  <a:lnTo>
                    <a:pt x="6940" y="3769"/>
                  </a:lnTo>
                  <a:cubicBezTo>
                    <a:pt x="7429" y="3354"/>
                    <a:pt x="7464" y="2635"/>
                    <a:pt x="7048" y="2146"/>
                  </a:cubicBezTo>
                  <a:cubicBezTo>
                    <a:pt x="6821" y="1891"/>
                    <a:pt x="6499" y="1759"/>
                    <a:pt x="6176" y="1759"/>
                  </a:cubicBezTo>
                  <a:cubicBezTo>
                    <a:pt x="5908" y="1759"/>
                    <a:pt x="5640" y="1850"/>
                    <a:pt x="5426" y="2038"/>
                  </a:cubicBezTo>
                  <a:lnTo>
                    <a:pt x="5067" y="2363"/>
                  </a:lnTo>
                  <a:lnTo>
                    <a:pt x="5032" y="1121"/>
                  </a:lnTo>
                  <a:cubicBezTo>
                    <a:pt x="5011" y="500"/>
                    <a:pt x="4509" y="0"/>
                    <a:pt x="387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7"/>
          <p:cNvSpPr/>
          <p:nvPr/>
        </p:nvSpPr>
        <p:spPr>
          <a:xfrm>
            <a:off x="8047490" y="559908"/>
            <a:ext cx="230824" cy="68683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7"/>
          <p:cNvGrpSpPr/>
          <p:nvPr/>
        </p:nvGrpSpPr>
        <p:grpSpPr>
          <a:xfrm>
            <a:off x="1457124" y="4938638"/>
            <a:ext cx="2749703" cy="122913"/>
            <a:chOff x="5024149" y="4918613"/>
            <a:chExt cx="2749703" cy="122913"/>
          </a:xfrm>
        </p:grpSpPr>
        <p:sp>
          <p:nvSpPr>
            <p:cNvPr id="404" name="Google Shape;404;p7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7"/>
          <p:cNvSpPr/>
          <p:nvPr/>
        </p:nvSpPr>
        <p:spPr>
          <a:xfrm>
            <a:off x="8422760" y="416054"/>
            <a:ext cx="246884" cy="246892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"/>
          <p:cNvSpPr/>
          <p:nvPr/>
        </p:nvSpPr>
        <p:spPr>
          <a:xfrm>
            <a:off x="8352322" y="594592"/>
            <a:ext cx="535741" cy="149440"/>
          </a:xfrm>
          <a:custGeom>
            <a:avLst/>
            <a:gdLst/>
            <a:ahLst/>
            <a:cxnLst/>
            <a:rect l="l" t="t" r="r" b="b"/>
            <a:pathLst>
              <a:path w="6833" h="1906" extrusionOk="0">
                <a:moveTo>
                  <a:pt x="3617" y="1"/>
                </a:moveTo>
                <a:cubicBezTo>
                  <a:pt x="2995" y="1"/>
                  <a:pt x="2490" y="518"/>
                  <a:pt x="2490" y="1164"/>
                </a:cubicBezTo>
                <a:lnTo>
                  <a:pt x="2490" y="1178"/>
                </a:lnTo>
                <a:cubicBezTo>
                  <a:pt x="2417" y="1157"/>
                  <a:pt x="2342" y="1134"/>
                  <a:pt x="2253" y="1134"/>
                </a:cubicBezTo>
                <a:cubicBezTo>
                  <a:pt x="2083" y="1134"/>
                  <a:pt x="1919" y="1201"/>
                  <a:pt x="1794" y="1304"/>
                </a:cubicBezTo>
                <a:cubicBezTo>
                  <a:pt x="1668" y="1141"/>
                  <a:pt x="1474" y="1030"/>
                  <a:pt x="1261" y="1030"/>
                </a:cubicBezTo>
                <a:cubicBezTo>
                  <a:pt x="950" y="1030"/>
                  <a:pt x="697" y="1246"/>
                  <a:pt x="608" y="1527"/>
                </a:cubicBezTo>
                <a:lnTo>
                  <a:pt x="557" y="1527"/>
                </a:lnTo>
                <a:cubicBezTo>
                  <a:pt x="311" y="1527"/>
                  <a:pt x="96" y="1683"/>
                  <a:pt x="0" y="1905"/>
                </a:cubicBezTo>
                <a:lnTo>
                  <a:pt x="6818" y="1905"/>
                </a:lnTo>
                <a:cubicBezTo>
                  <a:pt x="6825" y="1852"/>
                  <a:pt x="6833" y="1801"/>
                  <a:pt x="6833" y="1749"/>
                </a:cubicBezTo>
                <a:cubicBezTo>
                  <a:pt x="6833" y="1327"/>
                  <a:pt x="6498" y="986"/>
                  <a:pt x="6091" y="986"/>
                </a:cubicBezTo>
                <a:cubicBezTo>
                  <a:pt x="5876" y="986"/>
                  <a:pt x="5684" y="1075"/>
                  <a:pt x="5543" y="1230"/>
                </a:cubicBezTo>
                <a:cubicBezTo>
                  <a:pt x="5410" y="1075"/>
                  <a:pt x="5209" y="972"/>
                  <a:pt x="4987" y="972"/>
                </a:cubicBezTo>
                <a:cubicBezTo>
                  <a:pt x="4898" y="972"/>
                  <a:pt x="4809" y="993"/>
                  <a:pt x="4729" y="1023"/>
                </a:cubicBezTo>
                <a:cubicBezTo>
                  <a:pt x="4661" y="445"/>
                  <a:pt x="4195" y="1"/>
                  <a:pt x="3617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"/>
          <p:cNvSpPr txBox="1">
            <a:spLocks noGrp="1"/>
          </p:cNvSpPr>
          <p:nvPr>
            <p:ph type="title"/>
          </p:nvPr>
        </p:nvSpPr>
        <p:spPr>
          <a:xfrm>
            <a:off x="646425" y="973675"/>
            <a:ext cx="5815500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38" name="Google Shape;438;p8"/>
          <p:cNvGrpSpPr/>
          <p:nvPr/>
        </p:nvGrpSpPr>
        <p:grpSpPr>
          <a:xfrm>
            <a:off x="3325236" y="4670938"/>
            <a:ext cx="5557953" cy="122913"/>
            <a:chOff x="3325236" y="4670938"/>
            <a:chExt cx="5557953" cy="122913"/>
          </a:xfrm>
        </p:grpSpPr>
        <p:grpSp>
          <p:nvGrpSpPr>
            <p:cNvPr id="439" name="Google Shape;439;p8"/>
            <p:cNvGrpSpPr/>
            <p:nvPr/>
          </p:nvGrpSpPr>
          <p:grpSpPr>
            <a:xfrm>
              <a:off x="6133486" y="4670938"/>
              <a:ext cx="2749703" cy="122913"/>
              <a:chOff x="5024149" y="4918613"/>
              <a:chExt cx="2749703" cy="122913"/>
            </a:xfrm>
          </p:grpSpPr>
          <p:sp>
            <p:nvSpPr>
              <p:cNvPr id="440" name="Google Shape;440;p8"/>
              <p:cNvSpPr/>
              <p:nvPr/>
            </p:nvSpPr>
            <p:spPr>
              <a:xfrm>
                <a:off x="5121294" y="4919510"/>
                <a:ext cx="27619" cy="26802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285" extrusionOk="0">
                    <a:moveTo>
                      <a:pt x="690" y="1"/>
                    </a:moveTo>
                    <a:cubicBezTo>
                      <a:pt x="379" y="1"/>
                      <a:pt x="134" y="175"/>
                      <a:pt x="0" y="460"/>
                    </a:cubicBezTo>
                    <a:cubicBezTo>
                      <a:pt x="0" y="643"/>
                      <a:pt x="183" y="1031"/>
                      <a:pt x="297" y="1213"/>
                    </a:cubicBezTo>
                    <a:cubicBezTo>
                      <a:pt x="418" y="1262"/>
                      <a:pt x="528" y="1284"/>
                      <a:pt x="629" y="1284"/>
                    </a:cubicBezTo>
                    <a:cubicBezTo>
                      <a:pt x="909" y="1284"/>
                      <a:pt x="1123" y="1110"/>
                      <a:pt x="1324" y="825"/>
                    </a:cubicBezTo>
                    <a:cubicBezTo>
                      <a:pt x="1233" y="551"/>
                      <a:pt x="1141" y="163"/>
                      <a:pt x="1050" y="72"/>
                    </a:cubicBezTo>
                    <a:cubicBezTo>
                      <a:pt x="923" y="24"/>
                      <a:pt x="802" y="1"/>
                      <a:pt x="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5307928" y="4919510"/>
                <a:ext cx="27639" cy="26802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85" extrusionOk="0">
                    <a:moveTo>
                      <a:pt x="731" y="1"/>
                    </a:moveTo>
                    <a:cubicBezTo>
                      <a:pt x="435" y="1"/>
                      <a:pt x="159" y="175"/>
                      <a:pt x="92" y="460"/>
                    </a:cubicBezTo>
                    <a:cubicBezTo>
                      <a:pt x="1" y="643"/>
                      <a:pt x="183" y="1031"/>
                      <a:pt x="366" y="1213"/>
                    </a:cubicBezTo>
                    <a:cubicBezTo>
                      <a:pt x="469" y="1262"/>
                      <a:pt x="572" y="1284"/>
                      <a:pt x="671" y="1284"/>
                    </a:cubicBezTo>
                    <a:cubicBezTo>
                      <a:pt x="945" y="1284"/>
                      <a:pt x="1190" y="1110"/>
                      <a:pt x="1324" y="825"/>
                    </a:cubicBezTo>
                    <a:cubicBezTo>
                      <a:pt x="1233" y="551"/>
                      <a:pt x="1233" y="163"/>
                      <a:pt x="1051" y="72"/>
                    </a:cubicBezTo>
                    <a:cubicBezTo>
                      <a:pt x="948" y="24"/>
                      <a:pt x="838" y="1"/>
                      <a:pt x="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496482" y="4919823"/>
                <a:ext cx="25720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2" extrusionOk="0">
                    <a:moveTo>
                      <a:pt x="656" y="0"/>
                    </a:moveTo>
                    <a:cubicBezTo>
                      <a:pt x="565" y="0"/>
                      <a:pt x="467" y="18"/>
                      <a:pt x="366" y="57"/>
                    </a:cubicBezTo>
                    <a:cubicBezTo>
                      <a:pt x="183" y="57"/>
                      <a:pt x="92" y="445"/>
                      <a:pt x="0" y="628"/>
                    </a:cubicBezTo>
                    <a:cubicBezTo>
                      <a:pt x="77" y="1106"/>
                      <a:pt x="346" y="1312"/>
                      <a:pt x="660" y="1312"/>
                    </a:cubicBezTo>
                    <a:cubicBezTo>
                      <a:pt x="720" y="1312"/>
                      <a:pt x="782" y="1304"/>
                      <a:pt x="845" y="1290"/>
                    </a:cubicBezTo>
                    <a:cubicBezTo>
                      <a:pt x="1028" y="1198"/>
                      <a:pt x="1233" y="810"/>
                      <a:pt x="1233" y="628"/>
                    </a:cubicBezTo>
                    <a:cubicBezTo>
                      <a:pt x="1233" y="250"/>
                      <a:pt x="992" y="0"/>
                      <a:pt x="6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680738" y="4920490"/>
                <a:ext cx="33835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58" extrusionOk="0">
                    <a:moveTo>
                      <a:pt x="743" y="1"/>
                    </a:moveTo>
                    <a:cubicBezTo>
                      <a:pt x="538" y="1"/>
                      <a:pt x="277" y="154"/>
                      <a:pt x="183" y="322"/>
                    </a:cubicBezTo>
                    <a:cubicBezTo>
                      <a:pt x="1" y="778"/>
                      <a:pt x="298" y="1166"/>
                      <a:pt x="754" y="1258"/>
                    </a:cubicBezTo>
                    <a:cubicBezTo>
                      <a:pt x="959" y="1166"/>
                      <a:pt x="1325" y="1075"/>
                      <a:pt x="1439" y="892"/>
                    </a:cubicBezTo>
                    <a:cubicBezTo>
                      <a:pt x="1621" y="413"/>
                      <a:pt x="1325" y="25"/>
                      <a:pt x="868" y="25"/>
                    </a:cubicBezTo>
                    <a:cubicBezTo>
                      <a:pt x="831" y="8"/>
                      <a:pt x="788" y="1"/>
                      <a:pt x="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5871190" y="4919823"/>
                <a:ext cx="27639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2" extrusionOk="0">
                    <a:moveTo>
                      <a:pt x="677" y="0"/>
                    </a:moveTo>
                    <a:cubicBezTo>
                      <a:pt x="587" y="0"/>
                      <a:pt x="491" y="18"/>
                      <a:pt x="389" y="57"/>
                    </a:cubicBezTo>
                    <a:cubicBezTo>
                      <a:pt x="184" y="57"/>
                      <a:pt x="92" y="445"/>
                      <a:pt x="1" y="628"/>
                    </a:cubicBezTo>
                    <a:cubicBezTo>
                      <a:pt x="77" y="1106"/>
                      <a:pt x="363" y="1312"/>
                      <a:pt x="682" y="1312"/>
                    </a:cubicBezTo>
                    <a:cubicBezTo>
                      <a:pt x="743" y="1312"/>
                      <a:pt x="806" y="1304"/>
                      <a:pt x="868" y="1290"/>
                    </a:cubicBezTo>
                    <a:cubicBezTo>
                      <a:pt x="1051" y="1198"/>
                      <a:pt x="1325" y="810"/>
                      <a:pt x="1233" y="628"/>
                    </a:cubicBezTo>
                    <a:cubicBezTo>
                      <a:pt x="1233" y="250"/>
                      <a:pt x="1007" y="0"/>
                      <a:pt x="6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6055947" y="4920490"/>
                <a:ext cx="33334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258" extrusionOk="0">
                    <a:moveTo>
                      <a:pt x="728" y="1"/>
                    </a:moveTo>
                    <a:cubicBezTo>
                      <a:pt x="531" y="1"/>
                      <a:pt x="257" y="154"/>
                      <a:pt x="183" y="322"/>
                    </a:cubicBezTo>
                    <a:cubicBezTo>
                      <a:pt x="0" y="778"/>
                      <a:pt x="274" y="1166"/>
                      <a:pt x="753" y="1258"/>
                    </a:cubicBezTo>
                    <a:cubicBezTo>
                      <a:pt x="936" y="1166"/>
                      <a:pt x="1324" y="1075"/>
                      <a:pt x="1415" y="892"/>
                    </a:cubicBezTo>
                    <a:cubicBezTo>
                      <a:pt x="1598" y="413"/>
                      <a:pt x="1324" y="25"/>
                      <a:pt x="845" y="25"/>
                    </a:cubicBezTo>
                    <a:cubicBezTo>
                      <a:pt x="811" y="8"/>
                      <a:pt x="771" y="1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6244021" y="4919093"/>
                <a:ext cx="31916" cy="27636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25" extrusionOk="0">
                    <a:moveTo>
                      <a:pt x="571" y="1"/>
                    </a:moveTo>
                    <a:cubicBezTo>
                      <a:pt x="206" y="183"/>
                      <a:pt x="0" y="571"/>
                      <a:pt x="206" y="959"/>
                    </a:cubicBezTo>
                    <a:cubicBezTo>
                      <a:pt x="297" y="1142"/>
                      <a:pt x="685" y="1325"/>
                      <a:pt x="867" y="1325"/>
                    </a:cubicBezTo>
                    <a:cubicBezTo>
                      <a:pt x="1347" y="1142"/>
                      <a:pt x="1529" y="754"/>
                      <a:pt x="1256" y="389"/>
                    </a:cubicBezTo>
                    <a:cubicBezTo>
                      <a:pt x="1141" y="183"/>
                      <a:pt x="867" y="92"/>
                      <a:pt x="5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6434473" y="4919823"/>
                <a:ext cx="26200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12" extrusionOk="0">
                    <a:moveTo>
                      <a:pt x="679" y="0"/>
                    </a:moveTo>
                    <a:cubicBezTo>
                      <a:pt x="588" y="0"/>
                      <a:pt x="490" y="18"/>
                      <a:pt x="388" y="57"/>
                    </a:cubicBezTo>
                    <a:cubicBezTo>
                      <a:pt x="206" y="57"/>
                      <a:pt x="114" y="445"/>
                      <a:pt x="0" y="628"/>
                    </a:cubicBezTo>
                    <a:cubicBezTo>
                      <a:pt x="0" y="1106"/>
                      <a:pt x="273" y="1312"/>
                      <a:pt x="644" y="1312"/>
                    </a:cubicBezTo>
                    <a:cubicBezTo>
                      <a:pt x="715" y="1312"/>
                      <a:pt x="790" y="1304"/>
                      <a:pt x="868" y="1290"/>
                    </a:cubicBezTo>
                    <a:cubicBezTo>
                      <a:pt x="1050" y="1198"/>
                      <a:pt x="1256" y="810"/>
                      <a:pt x="1256" y="628"/>
                    </a:cubicBezTo>
                    <a:cubicBezTo>
                      <a:pt x="1256" y="250"/>
                      <a:pt x="1015" y="0"/>
                      <a:pt x="6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6621107" y="4919176"/>
                <a:ext cx="27640" cy="26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66" extrusionOk="0">
                    <a:moveTo>
                      <a:pt x="702" y="1"/>
                    </a:moveTo>
                    <a:cubicBezTo>
                      <a:pt x="577" y="1"/>
                      <a:pt x="440" y="31"/>
                      <a:pt x="298" y="88"/>
                    </a:cubicBezTo>
                    <a:cubicBezTo>
                      <a:pt x="183" y="179"/>
                      <a:pt x="1" y="567"/>
                      <a:pt x="1" y="750"/>
                    </a:cubicBezTo>
                    <a:cubicBezTo>
                      <a:pt x="125" y="1077"/>
                      <a:pt x="346" y="1266"/>
                      <a:pt x="596" y="1266"/>
                    </a:cubicBezTo>
                    <a:cubicBezTo>
                      <a:pt x="713" y="1266"/>
                      <a:pt x="836" y="1225"/>
                      <a:pt x="959" y="1138"/>
                    </a:cubicBezTo>
                    <a:cubicBezTo>
                      <a:pt x="1142" y="1047"/>
                      <a:pt x="1233" y="659"/>
                      <a:pt x="1325" y="476"/>
                    </a:cubicBezTo>
                    <a:cubicBezTo>
                      <a:pt x="1199" y="147"/>
                      <a:pt x="977" y="1"/>
                      <a:pt x="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6807762" y="4919176"/>
                <a:ext cx="27640" cy="26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66" extrusionOk="0">
                    <a:moveTo>
                      <a:pt x="723" y="1"/>
                    </a:moveTo>
                    <a:cubicBezTo>
                      <a:pt x="608" y="1"/>
                      <a:pt x="487" y="31"/>
                      <a:pt x="366" y="88"/>
                    </a:cubicBezTo>
                    <a:cubicBezTo>
                      <a:pt x="183" y="179"/>
                      <a:pt x="0" y="567"/>
                      <a:pt x="92" y="750"/>
                    </a:cubicBezTo>
                    <a:cubicBezTo>
                      <a:pt x="154" y="1077"/>
                      <a:pt x="397" y="1266"/>
                      <a:pt x="668" y="1266"/>
                    </a:cubicBezTo>
                    <a:cubicBezTo>
                      <a:pt x="795" y="1266"/>
                      <a:pt x="927" y="1225"/>
                      <a:pt x="1050" y="1138"/>
                    </a:cubicBezTo>
                    <a:cubicBezTo>
                      <a:pt x="1233" y="1047"/>
                      <a:pt x="1233" y="659"/>
                      <a:pt x="1324" y="476"/>
                    </a:cubicBezTo>
                    <a:cubicBezTo>
                      <a:pt x="1199" y="147"/>
                      <a:pt x="976" y="1"/>
                      <a:pt x="7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6998214" y="4918613"/>
                <a:ext cx="25720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4" extrusionOk="0">
                    <a:moveTo>
                      <a:pt x="617" y="1"/>
                    </a:moveTo>
                    <a:cubicBezTo>
                      <a:pt x="255" y="1"/>
                      <a:pt x="0" y="194"/>
                      <a:pt x="0" y="594"/>
                    </a:cubicBezTo>
                    <a:cubicBezTo>
                      <a:pt x="0" y="777"/>
                      <a:pt x="183" y="1256"/>
                      <a:pt x="366" y="1256"/>
                    </a:cubicBezTo>
                    <a:cubicBezTo>
                      <a:pt x="448" y="1295"/>
                      <a:pt x="530" y="1313"/>
                      <a:pt x="610" y="1313"/>
                    </a:cubicBezTo>
                    <a:cubicBezTo>
                      <a:pt x="905" y="1313"/>
                      <a:pt x="1161" y="1063"/>
                      <a:pt x="1233" y="686"/>
                    </a:cubicBezTo>
                    <a:cubicBezTo>
                      <a:pt x="1142" y="503"/>
                      <a:pt x="1050" y="115"/>
                      <a:pt x="845" y="24"/>
                    </a:cubicBezTo>
                    <a:cubicBezTo>
                      <a:pt x="766" y="9"/>
                      <a:pt x="689" y="1"/>
                      <a:pt x="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7182470" y="4920490"/>
                <a:ext cx="31937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258" extrusionOk="0">
                    <a:moveTo>
                      <a:pt x="651" y="1"/>
                    </a:moveTo>
                    <a:cubicBezTo>
                      <a:pt x="447" y="1"/>
                      <a:pt x="185" y="154"/>
                      <a:pt x="92" y="322"/>
                    </a:cubicBezTo>
                    <a:cubicBezTo>
                      <a:pt x="1" y="778"/>
                      <a:pt x="206" y="1166"/>
                      <a:pt x="663" y="1258"/>
                    </a:cubicBezTo>
                    <a:cubicBezTo>
                      <a:pt x="959" y="1166"/>
                      <a:pt x="1348" y="1075"/>
                      <a:pt x="1348" y="892"/>
                    </a:cubicBezTo>
                    <a:cubicBezTo>
                      <a:pt x="1530" y="413"/>
                      <a:pt x="1233" y="25"/>
                      <a:pt x="777" y="25"/>
                    </a:cubicBezTo>
                    <a:cubicBezTo>
                      <a:pt x="740" y="8"/>
                      <a:pt x="697" y="1"/>
                      <a:pt x="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7372922" y="4918613"/>
                <a:ext cx="25741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14" extrusionOk="0">
                    <a:moveTo>
                      <a:pt x="671" y="1"/>
                    </a:moveTo>
                    <a:cubicBezTo>
                      <a:pt x="335" y="1"/>
                      <a:pt x="1" y="194"/>
                      <a:pt x="1" y="594"/>
                    </a:cubicBezTo>
                    <a:cubicBezTo>
                      <a:pt x="1" y="777"/>
                      <a:pt x="206" y="1256"/>
                      <a:pt x="389" y="1256"/>
                    </a:cubicBezTo>
                    <a:cubicBezTo>
                      <a:pt x="471" y="1295"/>
                      <a:pt x="553" y="1313"/>
                      <a:pt x="631" y="1313"/>
                    </a:cubicBezTo>
                    <a:cubicBezTo>
                      <a:pt x="920" y="1313"/>
                      <a:pt x="1162" y="1063"/>
                      <a:pt x="1234" y="686"/>
                    </a:cubicBezTo>
                    <a:cubicBezTo>
                      <a:pt x="1142" y="503"/>
                      <a:pt x="1051" y="115"/>
                      <a:pt x="868" y="24"/>
                    </a:cubicBezTo>
                    <a:cubicBezTo>
                      <a:pt x="804" y="9"/>
                      <a:pt x="73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>
                <a:off x="7559578" y="4918613"/>
                <a:ext cx="27640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4" extrusionOk="0">
                    <a:moveTo>
                      <a:pt x="730" y="1"/>
                    </a:moveTo>
                    <a:cubicBezTo>
                      <a:pt x="359" y="1"/>
                      <a:pt x="77" y="194"/>
                      <a:pt x="0" y="594"/>
                    </a:cubicBezTo>
                    <a:cubicBezTo>
                      <a:pt x="0" y="777"/>
                      <a:pt x="183" y="1256"/>
                      <a:pt x="388" y="1256"/>
                    </a:cubicBezTo>
                    <a:cubicBezTo>
                      <a:pt x="485" y="1295"/>
                      <a:pt x="575" y="1313"/>
                      <a:pt x="658" y="1313"/>
                    </a:cubicBezTo>
                    <a:cubicBezTo>
                      <a:pt x="966" y="1313"/>
                      <a:pt x="1181" y="1063"/>
                      <a:pt x="1324" y="686"/>
                    </a:cubicBezTo>
                    <a:cubicBezTo>
                      <a:pt x="1233" y="503"/>
                      <a:pt x="1142" y="115"/>
                      <a:pt x="959" y="24"/>
                    </a:cubicBezTo>
                    <a:cubicBezTo>
                      <a:pt x="880" y="9"/>
                      <a:pt x="803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7748131" y="4918634"/>
                <a:ext cx="25720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3" extrusionOk="0">
                    <a:moveTo>
                      <a:pt x="552" y="0"/>
                    </a:moveTo>
                    <a:cubicBezTo>
                      <a:pt x="491" y="0"/>
                      <a:pt x="428" y="8"/>
                      <a:pt x="365" y="23"/>
                    </a:cubicBezTo>
                    <a:cubicBezTo>
                      <a:pt x="183" y="114"/>
                      <a:pt x="0" y="502"/>
                      <a:pt x="0" y="685"/>
                    </a:cubicBezTo>
                    <a:cubicBezTo>
                      <a:pt x="0" y="1062"/>
                      <a:pt x="227" y="1312"/>
                      <a:pt x="557" y="1312"/>
                    </a:cubicBezTo>
                    <a:cubicBezTo>
                      <a:pt x="646" y="1312"/>
                      <a:pt x="743" y="1294"/>
                      <a:pt x="845" y="1255"/>
                    </a:cubicBezTo>
                    <a:cubicBezTo>
                      <a:pt x="1050" y="1255"/>
                      <a:pt x="1142" y="867"/>
                      <a:pt x="1233" y="685"/>
                    </a:cubicBezTo>
                    <a:cubicBezTo>
                      <a:pt x="1156" y="206"/>
                      <a:pt x="871" y="0"/>
                      <a:pt x="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5024149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27" y="0"/>
                    </a:moveTo>
                    <a:cubicBezTo>
                      <a:pt x="872" y="0"/>
                      <a:pt x="815" y="6"/>
                      <a:pt x="754" y="17"/>
                    </a:cubicBezTo>
                    <a:cubicBezTo>
                      <a:pt x="571" y="17"/>
                      <a:pt x="183" y="200"/>
                      <a:pt x="92" y="383"/>
                    </a:cubicBezTo>
                    <a:cubicBezTo>
                      <a:pt x="1" y="771"/>
                      <a:pt x="183" y="1250"/>
                      <a:pt x="571" y="1341"/>
                    </a:cubicBezTo>
                    <a:cubicBezTo>
                      <a:pt x="676" y="1375"/>
                      <a:pt x="767" y="1390"/>
                      <a:pt x="848" y="1390"/>
                    </a:cubicBezTo>
                    <a:cubicBezTo>
                      <a:pt x="1209" y="1390"/>
                      <a:pt x="1362" y="1088"/>
                      <a:pt x="1530" y="771"/>
                    </a:cubicBezTo>
                    <a:cubicBezTo>
                      <a:pt x="1530" y="272"/>
                      <a:pt x="1304" y="0"/>
                      <a:pt x="9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5212953" y="5012034"/>
                <a:ext cx="33585" cy="29451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412" extrusionOk="0">
                    <a:moveTo>
                      <a:pt x="628" y="1"/>
                    </a:moveTo>
                    <a:cubicBezTo>
                      <a:pt x="198" y="1"/>
                      <a:pt x="0" y="263"/>
                      <a:pt x="80" y="680"/>
                    </a:cubicBezTo>
                    <a:cubicBezTo>
                      <a:pt x="80" y="954"/>
                      <a:pt x="262" y="1342"/>
                      <a:pt x="468" y="1342"/>
                    </a:cubicBezTo>
                    <a:cubicBezTo>
                      <a:pt x="561" y="1389"/>
                      <a:pt x="662" y="1412"/>
                      <a:pt x="763" y="1412"/>
                    </a:cubicBezTo>
                    <a:cubicBezTo>
                      <a:pt x="1053" y="1412"/>
                      <a:pt x="1336" y="1219"/>
                      <a:pt x="1404" y="863"/>
                    </a:cubicBezTo>
                    <a:cubicBezTo>
                      <a:pt x="1609" y="384"/>
                      <a:pt x="1221" y="110"/>
                      <a:pt x="833" y="18"/>
                    </a:cubicBezTo>
                    <a:cubicBezTo>
                      <a:pt x="760" y="7"/>
                      <a:pt x="691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5398878" y="5011241"/>
                <a:ext cx="3191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8" extrusionOk="0">
                    <a:moveTo>
                      <a:pt x="968" y="0"/>
                    </a:moveTo>
                    <a:cubicBezTo>
                      <a:pt x="886" y="0"/>
                      <a:pt x="792" y="18"/>
                      <a:pt x="685" y="56"/>
                    </a:cubicBezTo>
                    <a:cubicBezTo>
                      <a:pt x="480" y="56"/>
                      <a:pt x="206" y="330"/>
                      <a:pt x="114" y="536"/>
                    </a:cubicBezTo>
                    <a:cubicBezTo>
                      <a:pt x="0" y="992"/>
                      <a:pt x="297" y="1380"/>
                      <a:pt x="776" y="1380"/>
                    </a:cubicBezTo>
                    <a:cubicBezTo>
                      <a:pt x="838" y="1392"/>
                      <a:pt x="896" y="1398"/>
                      <a:pt x="951" y="1398"/>
                    </a:cubicBezTo>
                    <a:cubicBezTo>
                      <a:pt x="1322" y="1398"/>
                      <a:pt x="1530" y="1136"/>
                      <a:pt x="1530" y="718"/>
                    </a:cubicBezTo>
                    <a:cubicBezTo>
                      <a:pt x="1455" y="329"/>
                      <a:pt x="1321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5585512" y="5012409"/>
                <a:ext cx="35733" cy="28846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383" extrusionOk="0">
                    <a:moveTo>
                      <a:pt x="959" y="0"/>
                    </a:moveTo>
                    <a:cubicBezTo>
                      <a:pt x="663" y="0"/>
                      <a:pt x="297" y="183"/>
                      <a:pt x="297" y="366"/>
                    </a:cubicBezTo>
                    <a:cubicBezTo>
                      <a:pt x="1" y="754"/>
                      <a:pt x="183" y="1233"/>
                      <a:pt x="663" y="1324"/>
                    </a:cubicBezTo>
                    <a:cubicBezTo>
                      <a:pt x="747" y="1364"/>
                      <a:pt x="832" y="1382"/>
                      <a:pt x="914" y="1382"/>
                    </a:cubicBezTo>
                    <a:cubicBezTo>
                      <a:pt x="1210" y="1382"/>
                      <a:pt x="1478" y="1148"/>
                      <a:pt x="1621" y="845"/>
                    </a:cubicBezTo>
                    <a:cubicBezTo>
                      <a:pt x="1713" y="274"/>
                      <a:pt x="1325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5774066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27" y="0"/>
                    </a:moveTo>
                    <a:cubicBezTo>
                      <a:pt x="872" y="0"/>
                      <a:pt x="814" y="6"/>
                      <a:pt x="754" y="17"/>
                    </a:cubicBezTo>
                    <a:cubicBezTo>
                      <a:pt x="571" y="17"/>
                      <a:pt x="183" y="200"/>
                      <a:pt x="92" y="383"/>
                    </a:cubicBezTo>
                    <a:cubicBezTo>
                      <a:pt x="1" y="771"/>
                      <a:pt x="183" y="1250"/>
                      <a:pt x="662" y="1341"/>
                    </a:cubicBezTo>
                    <a:cubicBezTo>
                      <a:pt x="750" y="1375"/>
                      <a:pt x="831" y="1390"/>
                      <a:pt x="905" y="1390"/>
                    </a:cubicBezTo>
                    <a:cubicBezTo>
                      <a:pt x="1237" y="1390"/>
                      <a:pt x="1437" y="1088"/>
                      <a:pt x="1530" y="771"/>
                    </a:cubicBezTo>
                    <a:cubicBezTo>
                      <a:pt x="1530" y="272"/>
                      <a:pt x="1303" y="0"/>
                      <a:pt x="9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5960721" y="5011241"/>
                <a:ext cx="33334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398" extrusionOk="0">
                    <a:moveTo>
                      <a:pt x="1036" y="0"/>
                    </a:moveTo>
                    <a:cubicBezTo>
                      <a:pt x="954" y="0"/>
                      <a:pt x="861" y="18"/>
                      <a:pt x="753" y="56"/>
                    </a:cubicBezTo>
                    <a:cubicBezTo>
                      <a:pt x="571" y="56"/>
                      <a:pt x="274" y="330"/>
                      <a:pt x="183" y="536"/>
                    </a:cubicBezTo>
                    <a:cubicBezTo>
                      <a:pt x="0" y="992"/>
                      <a:pt x="365" y="1380"/>
                      <a:pt x="753" y="1380"/>
                    </a:cubicBezTo>
                    <a:cubicBezTo>
                      <a:pt x="827" y="1392"/>
                      <a:pt x="894" y="1398"/>
                      <a:pt x="955" y="1398"/>
                    </a:cubicBezTo>
                    <a:cubicBezTo>
                      <a:pt x="1369" y="1398"/>
                      <a:pt x="1518" y="1136"/>
                      <a:pt x="1598" y="718"/>
                    </a:cubicBezTo>
                    <a:cubicBezTo>
                      <a:pt x="1524" y="329"/>
                      <a:pt x="1389" y="0"/>
                      <a:pt x="10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6148795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48" y="0"/>
                    </a:moveTo>
                    <a:cubicBezTo>
                      <a:pt x="894" y="0"/>
                      <a:pt x="837" y="6"/>
                      <a:pt x="776" y="17"/>
                    </a:cubicBezTo>
                    <a:cubicBezTo>
                      <a:pt x="571" y="17"/>
                      <a:pt x="206" y="200"/>
                      <a:pt x="114" y="383"/>
                    </a:cubicBezTo>
                    <a:cubicBezTo>
                      <a:pt x="0" y="771"/>
                      <a:pt x="206" y="1250"/>
                      <a:pt x="685" y="1341"/>
                    </a:cubicBezTo>
                    <a:cubicBezTo>
                      <a:pt x="768" y="1375"/>
                      <a:pt x="846" y="1390"/>
                      <a:pt x="919" y="1390"/>
                    </a:cubicBezTo>
                    <a:cubicBezTo>
                      <a:pt x="1243" y="1390"/>
                      <a:pt x="1455" y="1088"/>
                      <a:pt x="1529" y="771"/>
                    </a:cubicBezTo>
                    <a:cubicBezTo>
                      <a:pt x="1529" y="272"/>
                      <a:pt x="1320" y="0"/>
                      <a:pt x="9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6335429" y="5011241"/>
                <a:ext cx="33835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98" extrusionOk="0">
                    <a:moveTo>
                      <a:pt x="1039" y="0"/>
                    </a:moveTo>
                    <a:cubicBezTo>
                      <a:pt x="956" y="0"/>
                      <a:pt x="861" y="18"/>
                      <a:pt x="754" y="56"/>
                    </a:cubicBezTo>
                    <a:cubicBezTo>
                      <a:pt x="571" y="56"/>
                      <a:pt x="297" y="330"/>
                      <a:pt x="183" y="536"/>
                    </a:cubicBezTo>
                    <a:cubicBezTo>
                      <a:pt x="1" y="992"/>
                      <a:pt x="389" y="1380"/>
                      <a:pt x="868" y="1380"/>
                    </a:cubicBezTo>
                    <a:cubicBezTo>
                      <a:pt x="927" y="1392"/>
                      <a:pt x="981" y="1398"/>
                      <a:pt x="1032" y="1398"/>
                    </a:cubicBezTo>
                    <a:cubicBezTo>
                      <a:pt x="1375" y="1398"/>
                      <a:pt x="1542" y="1136"/>
                      <a:pt x="1621" y="718"/>
                    </a:cubicBezTo>
                    <a:cubicBezTo>
                      <a:pt x="1547" y="329"/>
                      <a:pt x="1398" y="0"/>
                      <a:pt x="10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6523983" y="5011241"/>
                <a:ext cx="3191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8" extrusionOk="0">
                    <a:moveTo>
                      <a:pt x="994" y="0"/>
                    </a:moveTo>
                    <a:cubicBezTo>
                      <a:pt x="923" y="0"/>
                      <a:pt x="844" y="18"/>
                      <a:pt x="754" y="56"/>
                    </a:cubicBezTo>
                    <a:cubicBezTo>
                      <a:pt x="480" y="56"/>
                      <a:pt x="183" y="330"/>
                      <a:pt x="183" y="536"/>
                    </a:cubicBezTo>
                    <a:cubicBezTo>
                      <a:pt x="0" y="992"/>
                      <a:pt x="274" y="1380"/>
                      <a:pt x="754" y="1380"/>
                    </a:cubicBezTo>
                    <a:cubicBezTo>
                      <a:pt x="815" y="1392"/>
                      <a:pt x="874" y="1398"/>
                      <a:pt x="929" y="1398"/>
                    </a:cubicBezTo>
                    <a:cubicBezTo>
                      <a:pt x="1304" y="1398"/>
                      <a:pt x="1530" y="1136"/>
                      <a:pt x="1530" y="718"/>
                    </a:cubicBezTo>
                    <a:cubicBezTo>
                      <a:pt x="1437" y="329"/>
                      <a:pt x="1299" y="0"/>
                      <a:pt x="9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6712536" y="5011012"/>
                <a:ext cx="33814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92" extrusionOk="0">
                    <a:moveTo>
                      <a:pt x="819" y="0"/>
                    </a:moveTo>
                    <a:cubicBezTo>
                      <a:pt x="737" y="0"/>
                      <a:pt x="653" y="21"/>
                      <a:pt x="571" y="67"/>
                    </a:cubicBezTo>
                    <a:cubicBezTo>
                      <a:pt x="92" y="159"/>
                      <a:pt x="0" y="638"/>
                      <a:pt x="183" y="1117"/>
                    </a:cubicBezTo>
                    <a:cubicBezTo>
                      <a:pt x="274" y="1300"/>
                      <a:pt x="662" y="1391"/>
                      <a:pt x="845" y="1391"/>
                    </a:cubicBezTo>
                    <a:cubicBezTo>
                      <a:pt x="1324" y="1391"/>
                      <a:pt x="1621" y="1117"/>
                      <a:pt x="1507" y="547"/>
                    </a:cubicBezTo>
                    <a:cubicBezTo>
                      <a:pt x="1365" y="246"/>
                      <a:pt x="1101" y="0"/>
                      <a:pt x="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6898691" y="5012034"/>
                <a:ext cx="31937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414" extrusionOk="0">
                    <a:moveTo>
                      <a:pt x="857" y="1"/>
                    </a:moveTo>
                    <a:cubicBezTo>
                      <a:pt x="802" y="1"/>
                      <a:pt x="745" y="6"/>
                      <a:pt x="686" y="18"/>
                    </a:cubicBezTo>
                    <a:cubicBezTo>
                      <a:pt x="206" y="201"/>
                      <a:pt x="1" y="589"/>
                      <a:pt x="115" y="954"/>
                    </a:cubicBezTo>
                    <a:cubicBezTo>
                      <a:pt x="249" y="1239"/>
                      <a:pt x="543" y="1413"/>
                      <a:pt x="835" y="1413"/>
                    </a:cubicBezTo>
                    <a:cubicBezTo>
                      <a:pt x="940" y="1413"/>
                      <a:pt x="1045" y="1391"/>
                      <a:pt x="1142" y="1342"/>
                    </a:cubicBezTo>
                    <a:cubicBezTo>
                      <a:pt x="1348" y="1160"/>
                      <a:pt x="1530" y="863"/>
                      <a:pt x="1530" y="589"/>
                    </a:cubicBezTo>
                    <a:cubicBezTo>
                      <a:pt x="1451" y="252"/>
                      <a:pt x="1216" y="1"/>
                      <a:pt x="8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7085346" y="5012034"/>
                <a:ext cx="33835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414" extrusionOk="0">
                    <a:moveTo>
                      <a:pt x="872" y="1"/>
                    </a:moveTo>
                    <a:cubicBezTo>
                      <a:pt x="807" y="1"/>
                      <a:pt x="737" y="6"/>
                      <a:pt x="662" y="18"/>
                    </a:cubicBezTo>
                    <a:cubicBezTo>
                      <a:pt x="297" y="201"/>
                      <a:pt x="0" y="589"/>
                      <a:pt x="183" y="954"/>
                    </a:cubicBezTo>
                    <a:cubicBezTo>
                      <a:pt x="334" y="1239"/>
                      <a:pt x="633" y="1413"/>
                      <a:pt x="925" y="1413"/>
                    </a:cubicBezTo>
                    <a:cubicBezTo>
                      <a:pt x="1031" y="1413"/>
                      <a:pt x="1136" y="1391"/>
                      <a:pt x="1233" y="1342"/>
                    </a:cubicBezTo>
                    <a:cubicBezTo>
                      <a:pt x="1438" y="1160"/>
                      <a:pt x="1621" y="863"/>
                      <a:pt x="1530" y="589"/>
                    </a:cubicBezTo>
                    <a:cubicBezTo>
                      <a:pt x="1530" y="252"/>
                      <a:pt x="1306" y="1"/>
                      <a:pt x="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7273900" y="5012054"/>
                <a:ext cx="33585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390" extrusionOk="0">
                    <a:moveTo>
                      <a:pt x="1018" y="0"/>
                    </a:moveTo>
                    <a:cubicBezTo>
                      <a:pt x="963" y="0"/>
                      <a:pt x="905" y="6"/>
                      <a:pt x="845" y="17"/>
                    </a:cubicBezTo>
                    <a:cubicBezTo>
                      <a:pt x="571" y="17"/>
                      <a:pt x="183" y="200"/>
                      <a:pt x="183" y="383"/>
                    </a:cubicBezTo>
                    <a:cubicBezTo>
                      <a:pt x="0" y="771"/>
                      <a:pt x="183" y="1250"/>
                      <a:pt x="662" y="1341"/>
                    </a:cubicBezTo>
                    <a:cubicBezTo>
                      <a:pt x="750" y="1375"/>
                      <a:pt x="830" y="1390"/>
                      <a:pt x="905" y="1390"/>
                    </a:cubicBezTo>
                    <a:cubicBezTo>
                      <a:pt x="1236" y="1390"/>
                      <a:pt x="1436" y="1088"/>
                      <a:pt x="1530" y="771"/>
                    </a:cubicBezTo>
                    <a:cubicBezTo>
                      <a:pt x="1609" y="272"/>
                      <a:pt x="1393" y="0"/>
                      <a:pt x="10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8"/>
              <p:cNvSpPr/>
              <p:nvPr/>
            </p:nvSpPr>
            <p:spPr>
              <a:xfrm>
                <a:off x="7462453" y="5011241"/>
                <a:ext cx="3143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398" extrusionOk="0">
                    <a:moveTo>
                      <a:pt x="945" y="0"/>
                    </a:moveTo>
                    <a:cubicBezTo>
                      <a:pt x="863" y="0"/>
                      <a:pt x="769" y="18"/>
                      <a:pt x="662" y="56"/>
                    </a:cubicBezTo>
                    <a:cubicBezTo>
                      <a:pt x="479" y="56"/>
                      <a:pt x="183" y="330"/>
                      <a:pt x="91" y="536"/>
                    </a:cubicBezTo>
                    <a:cubicBezTo>
                      <a:pt x="0" y="992"/>
                      <a:pt x="274" y="1380"/>
                      <a:pt x="753" y="1380"/>
                    </a:cubicBezTo>
                    <a:cubicBezTo>
                      <a:pt x="815" y="1392"/>
                      <a:pt x="873" y="1398"/>
                      <a:pt x="928" y="1398"/>
                    </a:cubicBezTo>
                    <a:cubicBezTo>
                      <a:pt x="1299" y="1398"/>
                      <a:pt x="1507" y="1136"/>
                      <a:pt x="1507" y="718"/>
                    </a:cubicBezTo>
                    <a:cubicBezTo>
                      <a:pt x="1432" y="329"/>
                      <a:pt x="1298" y="0"/>
                      <a:pt x="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7648608" y="5011012"/>
                <a:ext cx="33835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92" extrusionOk="0">
                    <a:moveTo>
                      <a:pt x="880" y="0"/>
                    </a:moveTo>
                    <a:cubicBezTo>
                      <a:pt x="783" y="0"/>
                      <a:pt x="679" y="21"/>
                      <a:pt x="571" y="67"/>
                    </a:cubicBezTo>
                    <a:cubicBezTo>
                      <a:pt x="206" y="159"/>
                      <a:pt x="1" y="638"/>
                      <a:pt x="298" y="1117"/>
                    </a:cubicBezTo>
                    <a:cubicBezTo>
                      <a:pt x="389" y="1300"/>
                      <a:pt x="686" y="1391"/>
                      <a:pt x="959" y="1391"/>
                    </a:cubicBezTo>
                    <a:cubicBezTo>
                      <a:pt x="1347" y="1391"/>
                      <a:pt x="1621" y="1117"/>
                      <a:pt x="1621" y="547"/>
                    </a:cubicBezTo>
                    <a:cubicBezTo>
                      <a:pt x="1480" y="246"/>
                      <a:pt x="1215" y="0"/>
                      <a:pt x="8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" name="Google Shape;470;p8"/>
            <p:cNvGrpSpPr/>
            <p:nvPr/>
          </p:nvGrpSpPr>
          <p:grpSpPr>
            <a:xfrm>
              <a:off x="3325236" y="4670938"/>
              <a:ext cx="2749703" cy="122913"/>
              <a:chOff x="5024149" y="4918613"/>
              <a:chExt cx="2749703" cy="122913"/>
            </a:xfrm>
          </p:grpSpPr>
          <p:sp>
            <p:nvSpPr>
              <p:cNvPr id="471" name="Google Shape;471;p8"/>
              <p:cNvSpPr/>
              <p:nvPr/>
            </p:nvSpPr>
            <p:spPr>
              <a:xfrm>
                <a:off x="5121294" y="4919510"/>
                <a:ext cx="27619" cy="26802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285" extrusionOk="0">
                    <a:moveTo>
                      <a:pt x="690" y="1"/>
                    </a:moveTo>
                    <a:cubicBezTo>
                      <a:pt x="379" y="1"/>
                      <a:pt x="134" y="175"/>
                      <a:pt x="0" y="460"/>
                    </a:cubicBezTo>
                    <a:cubicBezTo>
                      <a:pt x="0" y="643"/>
                      <a:pt x="183" y="1031"/>
                      <a:pt x="297" y="1213"/>
                    </a:cubicBezTo>
                    <a:cubicBezTo>
                      <a:pt x="418" y="1262"/>
                      <a:pt x="528" y="1284"/>
                      <a:pt x="629" y="1284"/>
                    </a:cubicBezTo>
                    <a:cubicBezTo>
                      <a:pt x="909" y="1284"/>
                      <a:pt x="1123" y="1110"/>
                      <a:pt x="1324" y="825"/>
                    </a:cubicBezTo>
                    <a:cubicBezTo>
                      <a:pt x="1233" y="551"/>
                      <a:pt x="1141" y="163"/>
                      <a:pt x="1050" y="72"/>
                    </a:cubicBezTo>
                    <a:cubicBezTo>
                      <a:pt x="923" y="24"/>
                      <a:pt x="802" y="1"/>
                      <a:pt x="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8"/>
              <p:cNvSpPr/>
              <p:nvPr/>
            </p:nvSpPr>
            <p:spPr>
              <a:xfrm>
                <a:off x="5307928" y="4919510"/>
                <a:ext cx="27639" cy="26802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85" extrusionOk="0">
                    <a:moveTo>
                      <a:pt x="731" y="1"/>
                    </a:moveTo>
                    <a:cubicBezTo>
                      <a:pt x="435" y="1"/>
                      <a:pt x="159" y="175"/>
                      <a:pt x="92" y="460"/>
                    </a:cubicBezTo>
                    <a:cubicBezTo>
                      <a:pt x="1" y="643"/>
                      <a:pt x="183" y="1031"/>
                      <a:pt x="366" y="1213"/>
                    </a:cubicBezTo>
                    <a:cubicBezTo>
                      <a:pt x="469" y="1262"/>
                      <a:pt x="572" y="1284"/>
                      <a:pt x="671" y="1284"/>
                    </a:cubicBezTo>
                    <a:cubicBezTo>
                      <a:pt x="945" y="1284"/>
                      <a:pt x="1190" y="1110"/>
                      <a:pt x="1324" y="825"/>
                    </a:cubicBezTo>
                    <a:cubicBezTo>
                      <a:pt x="1233" y="551"/>
                      <a:pt x="1233" y="163"/>
                      <a:pt x="1051" y="72"/>
                    </a:cubicBezTo>
                    <a:cubicBezTo>
                      <a:pt x="948" y="24"/>
                      <a:pt x="838" y="1"/>
                      <a:pt x="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8"/>
              <p:cNvSpPr/>
              <p:nvPr/>
            </p:nvSpPr>
            <p:spPr>
              <a:xfrm>
                <a:off x="5496482" y="4919823"/>
                <a:ext cx="25720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2" extrusionOk="0">
                    <a:moveTo>
                      <a:pt x="656" y="0"/>
                    </a:moveTo>
                    <a:cubicBezTo>
                      <a:pt x="565" y="0"/>
                      <a:pt x="467" y="18"/>
                      <a:pt x="366" y="57"/>
                    </a:cubicBezTo>
                    <a:cubicBezTo>
                      <a:pt x="183" y="57"/>
                      <a:pt x="92" y="445"/>
                      <a:pt x="0" y="628"/>
                    </a:cubicBezTo>
                    <a:cubicBezTo>
                      <a:pt x="77" y="1106"/>
                      <a:pt x="346" y="1312"/>
                      <a:pt x="660" y="1312"/>
                    </a:cubicBezTo>
                    <a:cubicBezTo>
                      <a:pt x="720" y="1312"/>
                      <a:pt x="782" y="1304"/>
                      <a:pt x="845" y="1290"/>
                    </a:cubicBezTo>
                    <a:cubicBezTo>
                      <a:pt x="1028" y="1198"/>
                      <a:pt x="1233" y="810"/>
                      <a:pt x="1233" y="628"/>
                    </a:cubicBezTo>
                    <a:cubicBezTo>
                      <a:pt x="1233" y="250"/>
                      <a:pt x="992" y="0"/>
                      <a:pt x="6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5680738" y="4920490"/>
                <a:ext cx="33835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58" extrusionOk="0">
                    <a:moveTo>
                      <a:pt x="743" y="1"/>
                    </a:moveTo>
                    <a:cubicBezTo>
                      <a:pt x="538" y="1"/>
                      <a:pt x="277" y="154"/>
                      <a:pt x="183" y="322"/>
                    </a:cubicBezTo>
                    <a:cubicBezTo>
                      <a:pt x="1" y="778"/>
                      <a:pt x="298" y="1166"/>
                      <a:pt x="754" y="1258"/>
                    </a:cubicBezTo>
                    <a:cubicBezTo>
                      <a:pt x="959" y="1166"/>
                      <a:pt x="1325" y="1075"/>
                      <a:pt x="1439" y="892"/>
                    </a:cubicBezTo>
                    <a:cubicBezTo>
                      <a:pt x="1621" y="413"/>
                      <a:pt x="1325" y="25"/>
                      <a:pt x="868" y="25"/>
                    </a:cubicBezTo>
                    <a:cubicBezTo>
                      <a:pt x="831" y="8"/>
                      <a:pt x="788" y="1"/>
                      <a:pt x="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5871190" y="4919823"/>
                <a:ext cx="27639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2" extrusionOk="0">
                    <a:moveTo>
                      <a:pt x="677" y="0"/>
                    </a:moveTo>
                    <a:cubicBezTo>
                      <a:pt x="587" y="0"/>
                      <a:pt x="491" y="18"/>
                      <a:pt x="389" y="57"/>
                    </a:cubicBezTo>
                    <a:cubicBezTo>
                      <a:pt x="184" y="57"/>
                      <a:pt x="92" y="445"/>
                      <a:pt x="1" y="628"/>
                    </a:cubicBezTo>
                    <a:cubicBezTo>
                      <a:pt x="77" y="1106"/>
                      <a:pt x="363" y="1312"/>
                      <a:pt x="682" y="1312"/>
                    </a:cubicBezTo>
                    <a:cubicBezTo>
                      <a:pt x="743" y="1312"/>
                      <a:pt x="806" y="1304"/>
                      <a:pt x="868" y="1290"/>
                    </a:cubicBezTo>
                    <a:cubicBezTo>
                      <a:pt x="1051" y="1198"/>
                      <a:pt x="1325" y="810"/>
                      <a:pt x="1233" y="628"/>
                    </a:cubicBezTo>
                    <a:cubicBezTo>
                      <a:pt x="1233" y="250"/>
                      <a:pt x="1007" y="0"/>
                      <a:pt x="6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6055947" y="4920490"/>
                <a:ext cx="33334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258" extrusionOk="0">
                    <a:moveTo>
                      <a:pt x="728" y="1"/>
                    </a:moveTo>
                    <a:cubicBezTo>
                      <a:pt x="531" y="1"/>
                      <a:pt x="257" y="154"/>
                      <a:pt x="183" y="322"/>
                    </a:cubicBezTo>
                    <a:cubicBezTo>
                      <a:pt x="0" y="778"/>
                      <a:pt x="274" y="1166"/>
                      <a:pt x="753" y="1258"/>
                    </a:cubicBezTo>
                    <a:cubicBezTo>
                      <a:pt x="936" y="1166"/>
                      <a:pt x="1324" y="1075"/>
                      <a:pt x="1415" y="892"/>
                    </a:cubicBezTo>
                    <a:cubicBezTo>
                      <a:pt x="1598" y="413"/>
                      <a:pt x="1324" y="25"/>
                      <a:pt x="845" y="25"/>
                    </a:cubicBezTo>
                    <a:cubicBezTo>
                      <a:pt x="811" y="8"/>
                      <a:pt x="771" y="1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6244021" y="4919093"/>
                <a:ext cx="31916" cy="27636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25" extrusionOk="0">
                    <a:moveTo>
                      <a:pt x="571" y="1"/>
                    </a:moveTo>
                    <a:cubicBezTo>
                      <a:pt x="206" y="183"/>
                      <a:pt x="0" y="571"/>
                      <a:pt x="206" y="959"/>
                    </a:cubicBezTo>
                    <a:cubicBezTo>
                      <a:pt x="297" y="1142"/>
                      <a:pt x="685" y="1325"/>
                      <a:pt x="867" y="1325"/>
                    </a:cubicBezTo>
                    <a:cubicBezTo>
                      <a:pt x="1347" y="1142"/>
                      <a:pt x="1529" y="754"/>
                      <a:pt x="1256" y="389"/>
                    </a:cubicBezTo>
                    <a:cubicBezTo>
                      <a:pt x="1141" y="183"/>
                      <a:pt x="867" y="92"/>
                      <a:pt x="5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8"/>
              <p:cNvSpPr/>
              <p:nvPr/>
            </p:nvSpPr>
            <p:spPr>
              <a:xfrm>
                <a:off x="6434473" y="4919823"/>
                <a:ext cx="26200" cy="2736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12" extrusionOk="0">
                    <a:moveTo>
                      <a:pt x="679" y="0"/>
                    </a:moveTo>
                    <a:cubicBezTo>
                      <a:pt x="588" y="0"/>
                      <a:pt x="490" y="18"/>
                      <a:pt x="388" y="57"/>
                    </a:cubicBezTo>
                    <a:cubicBezTo>
                      <a:pt x="206" y="57"/>
                      <a:pt x="114" y="445"/>
                      <a:pt x="0" y="628"/>
                    </a:cubicBezTo>
                    <a:cubicBezTo>
                      <a:pt x="0" y="1106"/>
                      <a:pt x="273" y="1312"/>
                      <a:pt x="644" y="1312"/>
                    </a:cubicBezTo>
                    <a:cubicBezTo>
                      <a:pt x="715" y="1312"/>
                      <a:pt x="790" y="1304"/>
                      <a:pt x="868" y="1290"/>
                    </a:cubicBezTo>
                    <a:cubicBezTo>
                      <a:pt x="1050" y="1198"/>
                      <a:pt x="1256" y="810"/>
                      <a:pt x="1256" y="628"/>
                    </a:cubicBezTo>
                    <a:cubicBezTo>
                      <a:pt x="1256" y="250"/>
                      <a:pt x="1015" y="0"/>
                      <a:pt x="6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6621107" y="4919176"/>
                <a:ext cx="27640" cy="26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66" extrusionOk="0">
                    <a:moveTo>
                      <a:pt x="702" y="1"/>
                    </a:moveTo>
                    <a:cubicBezTo>
                      <a:pt x="577" y="1"/>
                      <a:pt x="440" y="31"/>
                      <a:pt x="298" y="88"/>
                    </a:cubicBezTo>
                    <a:cubicBezTo>
                      <a:pt x="183" y="179"/>
                      <a:pt x="1" y="567"/>
                      <a:pt x="1" y="750"/>
                    </a:cubicBezTo>
                    <a:cubicBezTo>
                      <a:pt x="125" y="1077"/>
                      <a:pt x="346" y="1266"/>
                      <a:pt x="596" y="1266"/>
                    </a:cubicBezTo>
                    <a:cubicBezTo>
                      <a:pt x="713" y="1266"/>
                      <a:pt x="836" y="1225"/>
                      <a:pt x="959" y="1138"/>
                    </a:cubicBezTo>
                    <a:cubicBezTo>
                      <a:pt x="1142" y="1047"/>
                      <a:pt x="1233" y="659"/>
                      <a:pt x="1325" y="476"/>
                    </a:cubicBezTo>
                    <a:cubicBezTo>
                      <a:pt x="1199" y="147"/>
                      <a:pt x="977" y="1"/>
                      <a:pt x="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6807762" y="4919176"/>
                <a:ext cx="27640" cy="26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66" extrusionOk="0">
                    <a:moveTo>
                      <a:pt x="723" y="1"/>
                    </a:moveTo>
                    <a:cubicBezTo>
                      <a:pt x="608" y="1"/>
                      <a:pt x="487" y="31"/>
                      <a:pt x="366" y="88"/>
                    </a:cubicBezTo>
                    <a:cubicBezTo>
                      <a:pt x="183" y="179"/>
                      <a:pt x="0" y="567"/>
                      <a:pt x="92" y="750"/>
                    </a:cubicBezTo>
                    <a:cubicBezTo>
                      <a:pt x="154" y="1077"/>
                      <a:pt x="397" y="1266"/>
                      <a:pt x="668" y="1266"/>
                    </a:cubicBezTo>
                    <a:cubicBezTo>
                      <a:pt x="795" y="1266"/>
                      <a:pt x="927" y="1225"/>
                      <a:pt x="1050" y="1138"/>
                    </a:cubicBezTo>
                    <a:cubicBezTo>
                      <a:pt x="1233" y="1047"/>
                      <a:pt x="1233" y="659"/>
                      <a:pt x="1324" y="476"/>
                    </a:cubicBezTo>
                    <a:cubicBezTo>
                      <a:pt x="1199" y="147"/>
                      <a:pt x="976" y="1"/>
                      <a:pt x="7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6998214" y="4918613"/>
                <a:ext cx="25720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4" extrusionOk="0">
                    <a:moveTo>
                      <a:pt x="617" y="1"/>
                    </a:moveTo>
                    <a:cubicBezTo>
                      <a:pt x="255" y="1"/>
                      <a:pt x="0" y="194"/>
                      <a:pt x="0" y="594"/>
                    </a:cubicBezTo>
                    <a:cubicBezTo>
                      <a:pt x="0" y="777"/>
                      <a:pt x="183" y="1256"/>
                      <a:pt x="366" y="1256"/>
                    </a:cubicBezTo>
                    <a:cubicBezTo>
                      <a:pt x="448" y="1295"/>
                      <a:pt x="530" y="1313"/>
                      <a:pt x="610" y="1313"/>
                    </a:cubicBezTo>
                    <a:cubicBezTo>
                      <a:pt x="905" y="1313"/>
                      <a:pt x="1161" y="1063"/>
                      <a:pt x="1233" y="686"/>
                    </a:cubicBezTo>
                    <a:cubicBezTo>
                      <a:pt x="1142" y="503"/>
                      <a:pt x="1050" y="115"/>
                      <a:pt x="845" y="24"/>
                    </a:cubicBezTo>
                    <a:cubicBezTo>
                      <a:pt x="766" y="9"/>
                      <a:pt x="689" y="1"/>
                      <a:pt x="6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7182470" y="4920490"/>
                <a:ext cx="31937" cy="26239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258" extrusionOk="0">
                    <a:moveTo>
                      <a:pt x="651" y="1"/>
                    </a:moveTo>
                    <a:cubicBezTo>
                      <a:pt x="447" y="1"/>
                      <a:pt x="185" y="154"/>
                      <a:pt x="92" y="322"/>
                    </a:cubicBezTo>
                    <a:cubicBezTo>
                      <a:pt x="1" y="778"/>
                      <a:pt x="206" y="1166"/>
                      <a:pt x="663" y="1258"/>
                    </a:cubicBezTo>
                    <a:cubicBezTo>
                      <a:pt x="959" y="1166"/>
                      <a:pt x="1348" y="1075"/>
                      <a:pt x="1348" y="892"/>
                    </a:cubicBezTo>
                    <a:cubicBezTo>
                      <a:pt x="1530" y="413"/>
                      <a:pt x="1233" y="25"/>
                      <a:pt x="777" y="25"/>
                    </a:cubicBezTo>
                    <a:cubicBezTo>
                      <a:pt x="740" y="8"/>
                      <a:pt x="697" y="1"/>
                      <a:pt x="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7372922" y="4918613"/>
                <a:ext cx="25741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14" extrusionOk="0">
                    <a:moveTo>
                      <a:pt x="671" y="1"/>
                    </a:moveTo>
                    <a:cubicBezTo>
                      <a:pt x="335" y="1"/>
                      <a:pt x="1" y="194"/>
                      <a:pt x="1" y="594"/>
                    </a:cubicBezTo>
                    <a:cubicBezTo>
                      <a:pt x="1" y="777"/>
                      <a:pt x="206" y="1256"/>
                      <a:pt x="389" y="1256"/>
                    </a:cubicBezTo>
                    <a:cubicBezTo>
                      <a:pt x="471" y="1295"/>
                      <a:pt x="553" y="1313"/>
                      <a:pt x="631" y="1313"/>
                    </a:cubicBezTo>
                    <a:cubicBezTo>
                      <a:pt x="920" y="1313"/>
                      <a:pt x="1162" y="1063"/>
                      <a:pt x="1234" y="686"/>
                    </a:cubicBezTo>
                    <a:cubicBezTo>
                      <a:pt x="1142" y="503"/>
                      <a:pt x="1051" y="115"/>
                      <a:pt x="868" y="24"/>
                    </a:cubicBezTo>
                    <a:cubicBezTo>
                      <a:pt x="804" y="9"/>
                      <a:pt x="73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7559578" y="4918613"/>
                <a:ext cx="27640" cy="2740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4" extrusionOk="0">
                    <a:moveTo>
                      <a:pt x="730" y="1"/>
                    </a:moveTo>
                    <a:cubicBezTo>
                      <a:pt x="359" y="1"/>
                      <a:pt x="77" y="194"/>
                      <a:pt x="0" y="594"/>
                    </a:cubicBezTo>
                    <a:cubicBezTo>
                      <a:pt x="0" y="777"/>
                      <a:pt x="183" y="1256"/>
                      <a:pt x="388" y="1256"/>
                    </a:cubicBezTo>
                    <a:cubicBezTo>
                      <a:pt x="485" y="1295"/>
                      <a:pt x="575" y="1313"/>
                      <a:pt x="658" y="1313"/>
                    </a:cubicBezTo>
                    <a:cubicBezTo>
                      <a:pt x="966" y="1313"/>
                      <a:pt x="1181" y="1063"/>
                      <a:pt x="1324" y="686"/>
                    </a:cubicBezTo>
                    <a:cubicBezTo>
                      <a:pt x="1233" y="503"/>
                      <a:pt x="1142" y="115"/>
                      <a:pt x="959" y="24"/>
                    </a:cubicBezTo>
                    <a:cubicBezTo>
                      <a:pt x="880" y="9"/>
                      <a:pt x="803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8"/>
              <p:cNvSpPr/>
              <p:nvPr/>
            </p:nvSpPr>
            <p:spPr>
              <a:xfrm>
                <a:off x="7748131" y="4918634"/>
                <a:ext cx="25720" cy="27386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313" extrusionOk="0">
                    <a:moveTo>
                      <a:pt x="552" y="0"/>
                    </a:moveTo>
                    <a:cubicBezTo>
                      <a:pt x="491" y="0"/>
                      <a:pt x="428" y="8"/>
                      <a:pt x="365" y="23"/>
                    </a:cubicBezTo>
                    <a:cubicBezTo>
                      <a:pt x="183" y="114"/>
                      <a:pt x="0" y="502"/>
                      <a:pt x="0" y="685"/>
                    </a:cubicBezTo>
                    <a:cubicBezTo>
                      <a:pt x="0" y="1062"/>
                      <a:pt x="227" y="1312"/>
                      <a:pt x="557" y="1312"/>
                    </a:cubicBezTo>
                    <a:cubicBezTo>
                      <a:pt x="646" y="1312"/>
                      <a:pt x="743" y="1294"/>
                      <a:pt x="845" y="1255"/>
                    </a:cubicBezTo>
                    <a:cubicBezTo>
                      <a:pt x="1050" y="1255"/>
                      <a:pt x="1142" y="867"/>
                      <a:pt x="1233" y="685"/>
                    </a:cubicBezTo>
                    <a:cubicBezTo>
                      <a:pt x="1156" y="206"/>
                      <a:pt x="871" y="0"/>
                      <a:pt x="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8"/>
              <p:cNvSpPr/>
              <p:nvPr/>
            </p:nvSpPr>
            <p:spPr>
              <a:xfrm>
                <a:off x="5024149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27" y="0"/>
                    </a:moveTo>
                    <a:cubicBezTo>
                      <a:pt x="872" y="0"/>
                      <a:pt x="815" y="6"/>
                      <a:pt x="754" y="17"/>
                    </a:cubicBezTo>
                    <a:cubicBezTo>
                      <a:pt x="571" y="17"/>
                      <a:pt x="183" y="200"/>
                      <a:pt x="92" y="383"/>
                    </a:cubicBezTo>
                    <a:cubicBezTo>
                      <a:pt x="1" y="771"/>
                      <a:pt x="183" y="1250"/>
                      <a:pt x="571" y="1341"/>
                    </a:cubicBezTo>
                    <a:cubicBezTo>
                      <a:pt x="676" y="1375"/>
                      <a:pt x="767" y="1390"/>
                      <a:pt x="848" y="1390"/>
                    </a:cubicBezTo>
                    <a:cubicBezTo>
                      <a:pt x="1209" y="1390"/>
                      <a:pt x="1362" y="1088"/>
                      <a:pt x="1530" y="771"/>
                    </a:cubicBezTo>
                    <a:cubicBezTo>
                      <a:pt x="1530" y="272"/>
                      <a:pt x="1304" y="0"/>
                      <a:pt x="9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8"/>
              <p:cNvSpPr/>
              <p:nvPr/>
            </p:nvSpPr>
            <p:spPr>
              <a:xfrm>
                <a:off x="5212953" y="5012034"/>
                <a:ext cx="33585" cy="29451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412" extrusionOk="0">
                    <a:moveTo>
                      <a:pt x="628" y="1"/>
                    </a:moveTo>
                    <a:cubicBezTo>
                      <a:pt x="198" y="1"/>
                      <a:pt x="0" y="263"/>
                      <a:pt x="80" y="680"/>
                    </a:cubicBezTo>
                    <a:cubicBezTo>
                      <a:pt x="80" y="954"/>
                      <a:pt x="262" y="1342"/>
                      <a:pt x="468" y="1342"/>
                    </a:cubicBezTo>
                    <a:cubicBezTo>
                      <a:pt x="561" y="1389"/>
                      <a:pt x="662" y="1412"/>
                      <a:pt x="763" y="1412"/>
                    </a:cubicBezTo>
                    <a:cubicBezTo>
                      <a:pt x="1053" y="1412"/>
                      <a:pt x="1336" y="1219"/>
                      <a:pt x="1404" y="863"/>
                    </a:cubicBezTo>
                    <a:cubicBezTo>
                      <a:pt x="1609" y="384"/>
                      <a:pt x="1221" y="110"/>
                      <a:pt x="833" y="18"/>
                    </a:cubicBezTo>
                    <a:cubicBezTo>
                      <a:pt x="760" y="7"/>
                      <a:pt x="691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5398878" y="5011241"/>
                <a:ext cx="3191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8" extrusionOk="0">
                    <a:moveTo>
                      <a:pt x="968" y="0"/>
                    </a:moveTo>
                    <a:cubicBezTo>
                      <a:pt x="886" y="0"/>
                      <a:pt x="792" y="18"/>
                      <a:pt x="685" y="56"/>
                    </a:cubicBezTo>
                    <a:cubicBezTo>
                      <a:pt x="480" y="56"/>
                      <a:pt x="206" y="330"/>
                      <a:pt x="114" y="536"/>
                    </a:cubicBezTo>
                    <a:cubicBezTo>
                      <a:pt x="0" y="992"/>
                      <a:pt x="297" y="1380"/>
                      <a:pt x="776" y="1380"/>
                    </a:cubicBezTo>
                    <a:cubicBezTo>
                      <a:pt x="838" y="1392"/>
                      <a:pt x="896" y="1398"/>
                      <a:pt x="951" y="1398"/>
                    </a:cubicBezTo>
                    <a:cubicBezTo>
                      <a:pt x="1322" y="1398"/>
                      <a:pt x="1530" y="1136"/>
                      <a:pt x="1530" y="718"/>
                    </a:cubicBezTo>
                    <a:cubicBezTo>
                      <a:pt x="1455" y="329"/>
                      <a:pt x="1321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5585512" y="5012409"/>
                <a:ext cx="35733" cy="28846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383" extrusionOk="0">
                    <a:moveTo>
                      <a:pt x="959" y="0"/>
                    </a:moveTo>
                    <a:cubicBezTo>
                      <a:pt x="663" y="0"/>
                      <a:pt x="297" y="183"/>
                      <a:pt x="297" y="366"/>
                    </a:cubicBezTo>
                    <a:cubicBezTo>
                      <a:pt x="1" y="754"/>
                      <a:pt x="183" y="1233"/>
                      <a:pt x="663" y="1324"/>
                    </a:cubicBezTo>
                    <a:cubicBezTo>
                      <a:pt x="747" y="1364"/>
                      <a:pt x="832" y="1382"/>
                      <a:pt x="914" y="1382"/>
                    </a:cubicBezTo>
                    <a:cubicBezTo>
                      <a:pt x="1210" y="1382"/>
                      <a:pt x="1478" y="1148"/>
                      <a:pt x="1621" y="845"/>
                    </a:cubicBezTo>
                    <a:cubicBezTo>
                      <a:pt x="1713" y="274"/>
                      <a:pt x="1325" y="0"/>
                      <a:pt x="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8"/>
              <p:cNvSpPr/>
              <p:nvPr/>
            </p:nvSpPr>
            <p:spPr>
              <a:xfrm>
                <a:off x="5774066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27" y="0"/>
                    </a:moveTo>
                    <a:cubicBezTo>
                      <a:pt x="872" y="0"/>
                      <a:pt x="814" y="6"/>
                      <a:pt x="754" y="17"/>
                    </a:cubicBezTo>
                    <a:cubicBezTo>
                      <a:pt x="571" y="17"/>
                      <a:pt x="183" y="200"/>
                      <a:pt x="92" y="383"/>
                    </a:cubicBezTo>
                    <a:cubicBezTo>
                      <a:pt x="1" y="771"/>
                      <a:pt x="183" y="1250"/>
                      <a:pt x="662" y="1341"/>
                    </a:cubicBezTo>
                    <a:cubicBezTo>
                      <a:pt x="750" y="1375"/>
                      <a:pt x="831" y="1390"/>
                      <a:pt x="905" y="1390"/>
                    </a:cubicBezTo>
                    <a:cubicBezTo>
                      <a:pt x="1237" y="1390"/>
                      <a:pt x="1437" y="1088"/>
                      <a:pt x="1530" y="771"/>
                    </a:cubicBezTo>
                    <a:cubicBezTo>
                      <a:pt x="1530" y="272"/>
                      <a:pt x="1303" y="0"/>
                      <a:pt x="9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8"/>
              <p:cNvSpPr/>
              <p:nvPr/>
            </p:nvSpPr>
            <p:spPr>
              <a:xfrm>
                <a:off x="5960721" y="5011241"/>
                <a:ext cx="33334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398" extrusionOk="0">
                    <a:moveTo>
                      <a:pt x="1036" y="0"/>
                    </a:moveTo>
                    <a:cubicBezTo>
                      <a:pt x="954" y="0"/>
                      <a:pt x="861" y="18"/>
                      <a:pt x="753" y="56"/>
                    </a:cubicBezTo>
                    <a:cubicBezTo>
                      <a:pt x="571" y="56"/>
                      <a:pt x="274" y="330"/>
                      <a:pt x="183" y="536"/>
                    </a:cubicBezTo>
                    <a:cubicBezTo>
                      <a:pt x="0" y="992"/>
                      <a:pt x="365" y="1380"/>
                      <a:pt x="753" y="1380"/>
                    </a:cubicBezTo>
                    <a:cubicBezTo>
                      <a:pt x="827" y="1392"/>
                      <a:pt x="894" y="1398"/>
                      <a:pt x="955" y="1398"/>
                    </a:cubicBezTo>
                    <a:cubicBezTo>
                      <a:pt x="1369" y="1398"/>
                      <a:pt x="1518" y="1136"/>
                      <a:pt x="1598" y="718"/>
                    </a:cubicBezTo>
                    <a:cubicBezTo>
                      <a:pt x="1524" y="329"/>
                      <a:pt x="1389" y="0"/>
                      <a:pt x="10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8"/>
              <p:cNvSpPr/>
              <p:nvPr/>
            </p:nvSpPr>
            <p:spPr>
              <a:xfrm>
                <a:off x="6148795" y="5012054"/>
                <a:ext cx="31916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0" extrusionOk="0">
                    <a:moveTo>
                      <a:pt x="948" y="0"/>
                    </a:moveTo>
                    <a:cubicBezTo>
                      <a:pt x="894" y="0"/>
                      <a:pt x="837" y="6"/>
                      <a:pt x="776" y="17"/>
                    </a:cubicBezTo>
                    <a:cubicBezTo>
                      <a:pt x="571" y="17"/>
                      <a:pt x="206" y="200"/>
                      <a:pt x="114" y="383"/>
                    </a:cubicBezTo>
                    <a:cubicBezTo>
                      <a:pt x="0" y="771"/>
                      <a:pt x="206" y="1250"/>
                      <a:pt x="685" y="1341"/>
                    </a:cubicBezTo>
                    <a:cubicBezTo>
                      <a:pt x="768" y="1375"/>
                      <a:pt x="846" y="1390"/>
                      <a:pt x="919" y="1390"/>
                    </a:cubicBezTo>
                    <a:cubicBezTo>
                      <a:pt x="1243" y="1390"/>
                      <a:pt x="1455" y="1088"/>
                      <a:pt x="1529" y="771"/>
                    </a:cubicBezTo>
                    <a:cubicBezTo>
                      <a:pt x="1529" y="272"/>
                      <a:pt x="1320" y="0"/>
                      <a:pt x="9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6335429" y="5011241"/>
                <a:ext cx="33835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98" extrusionOk="0">
                    <a:moveTo>
                      <a:pt x="1039" y="0"/>
                    </a:moveTo>
                    <a:cubicBezTo>
                      <a:pt x="956" y="0"/>
                      <a:pt x="861" y="18"/>
                      <a:pt x="754" y="56"/>
                    </a:cubicBezTo>
                    <a:cubicBezTo>
                      <a:pt x="571" y="56"/>
                      <a:pt x="297" y="330"/>
                      <a:pt x="183" y="536"/>
                    </a:cubicBezTo>
                    <a:cubicBezTo>
                      <a:pt x="1" y="992"/>
                      <a:pt x="389" y="1380"/>
                      <a:pt x="868" y="1380"/>
                    </a:cubicBezTo>
                    <a:cubicBezTo>
                      <a:pt x="927" y="1392"/>
                      <a:pt x="981" y="1398"/>
                      <a:pt x="1032" y="1398"/>
                    </a:cubicBezTo>
                    <a:cubicBezTo>
                      <a:pt x="1375" y="1398"/>
                      <a:pt x="1542" y="1136"/>
                      <a:pt x="1621" y="718"/>
                    </a:cubicBezTo>
                    <a:cubicBezTo>
                      <a:pt x="1547" y="329"/>
                      <a:pt x="1398" y="0"/>
                      <a:pt x="10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6523983" y="5011241"/>
                <a:ext cx="3191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398" extrusionOk="0">
                    <a:moveTo>
                      <a:pt x="994" y="0"/>
                    </a:moveTo>
                    <a:cubicBezTo>
                      <a:pt x="923" y="0"/>
                      <a:pt x="844" y="18"/>
                      <a:pt x="754" y="56"/>
                    </a:cubicBezTo>
                    <a:cubicBezTo>
                      <a:pt x="480" y="56"/>
                      <a:pt x="183" y="330"/>
                      <a:pt x="183" y="536"/>
                    </a:cubicBezTo>
                    <a:cubicBezTo>
                      <a:pt x="0" y="992"/>
                      <a:pt x="274" y="1380"/>
                      <a:pt x="754" y="1380"/>
                    </a:cubicBezTo>
                    <a:cubicBezTo>
                      <a:pt x="815" y="1392"/>
                      <a:pt x="874" y="1398"/>
                      <a:pt x="929" y="1398"/>
                    </a:cubicBezTo>
                    <a:cubicBezTo>
                      <a:pt x="1304" y="1398"/>
                      <a:pt x="1530" y="1136"/>
                      <a:pt x="1530" y="718"/>
                    </a:cubicBezTo>
                    <a:cubicBezTo>
                      <a:pt x="1437" y="329"/>
                      <a:pt x="1299" y="0"/>
                      <a:pt x="9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8"/>
              <p:cNvSpPr/>
              <p:nvPr/>
            </p:nvSpPr>
            <p:spPr>
              <a:xfrm>
                <a:off x="6712536" y="5011012"/>
                <a:ext cx="33814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92" extrusionOk="0">
                    <a:moveTo>
                      <a:pt x="819" y="0"/>
                    </a:moveTo>
                    <a:cubicBezTo>
                      <a:pt x="737" y="0"/>
                      <a:pt x="653" y="21"/>
                      <a:pt x="571" y="67"/>
                    </a:cubicBezTo>
                    <a:cubicBezTo>
                      <a:pt x="92" y="159"/>
                      <a:pt x="0" y="638"/>
                      <a:pt x="183" y="1117"/>
                    </a:cubicBezTo>
                    <a:cubicBezTo>
                      <a:pt x="274" y="1300"/>
                      <a:pt x="662" y="1391"/>
                      <a:pt x="845" y="1391"/>
                    </a:cubicBezTo>
                    <a:cubicBezTo>
                      <a:pt x="1324" y="1391"/>
                      <a:pt x="1621" y="1117"/>
                      <a:pt x="1507" y="547"/>
                    </a:cubicBezTo>
                    <a:cubicBezTo>
                      <a:pt x="1365" y="246"/>
                      <a:pt x="1101" y="0"/>
                      <a:pt x="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8"/>
              <p:cNvSpPr/>
              <p:nvPr/>
            </p:nvSpPr>
            <p:spPr>
              <a:xfrm>
                <a:off x="6898691" y="5012034"/>
                <a:ext cx="31937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1414" extrusionOk="0">
                    <a:moveTo>
                      <a:pt x="857" y="1"/>
                    </a:moveTo>
                    <a:cubicBezTo>
                      <a:pt x="802" y="1"/>
                      <a:pt x="745" y="6"/>
                      <a:pt x="686" y="18"/>
                    </a:cubicBezTo>
                    <a:cubicBezTo>
                      <a:pt x="206" y="201"/>
                      <a:pt x="1" y="589"/>
                      <a:pt x="115" y="954"/>
                    </a:cubicBezTo>
                    <a:cubicBezTo>
                      <a:pt x="249" y="1239"/>
                      <a:pt x="543" y="1413"/>
                      <a:pt x="835" y="1413"/>
                    </a:cubicBezTo>
                    <a:cubicBezTo>
                      <a:pt x="940" y="1413"/>
                      <a:pt x="1045" y="1391"/>
                      <a:pt x="1142" y="1342"/>
                    </a:cubicBezTo>
                    <a:cubicBezTo>
                      <a:pt x="1348" y="1160"/>
                      <a:pt x="1530" y="863"/>
                      <a:pt x="1530" y="589"/>
                    </a:cubicBezTo>
                    <a:cubicBezTo>
                      <a:pt x="1451" y="252"/>
                      <a:pt x="1216" y="1"/>
                      <a:pt x="8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8"/>
              <p:cNvSpPr/>
              <p:nvPr/>
            </p:nvSpPr>
            <p:spPr>
              <a:xfrm>
                <a:off x="7085346" y="5012034"/>
                <a:ext cx="33835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414" extrusionOk="0">
                    <a:moveTo>
                      <a:pt x="872" y="1"/>
                    </a:moveTo>
                    <a:cubicBezTo>
                      <a:pt x="807" y="1"/>
                      <a:pt x="737" y="6"/>
                      <a:pt x="662" y="18"/>
                    </a:cubicBezTo>
                    <a:cubicBezTo>
                      <a:pt x="297" y="201"/>
                      <a:pt x="0" y="589"/>
                      <a:pt x="183" y="954"/>
                    </a:cubicBezTo>
                    <a:cubicBezTo>
                      <a:pt x="334" y="1239"/>
                      <a:pt x="633" y="1413"/>
                      <a:pt x="925" y="1413"/>
                    </a:cubicBezTo>
                    <a:cubicBezTo>
                      <a:pt x="1031" y="1413"/>
                      <a:pt x="1136" y="1391"/>
                      <a:pt x="1233" y="1342"/>
                    </a:cubicBezTo>
                    <a:cubicBezTo>
                      <a:pt x="1438" y="1160"/>
                      <a:pt x="1621" y="863"/>
                      <a:pt x="1530" y="589"/>
                    </a:cubicBezTo>
                    <a:cubicBezTo>
                      <a:pt x="1530" y="252"/>
                      <a:pt x="1306" y="1"/>
                      <a:pt x="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8"/>
              <p:cNvSpPr/>
              <p:nvPr/>
            </p:nvSpPr>
            <p:spPr>
              <a:xfrm>
                <a:off x="7273900" y="5012054"/>
                <a:ext cx="33585" cy="28992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390" extrusionOk="0">
                    <a:moveTo>
                      <a:pt x="1018" y="0"/>
                    </a:moveTo>
                    <a:cubicBezTo>
                      <a:pt x="963" y="0"/>
                      <a:pt x="905" y="6"/>
                      <a:pt x="845" y="17"/>
                    </a:cubicBezTo>
                    <a:cubicBezTo>
                      <a:pt x="571" y="17"/>
                      <a:pt x="183" y="200"/>
                      <a:pt x="183" y="383"/>
                    </a:cubicBezTo>
                    <a:cubicBezTo>
                      <a:pt x="0" y="771"/>
                      <a:pt x="183" y="1250"/>
                      <a:pt x="662" y="1341"/>
                    </a:cubicBezTo>
                    <a:cubicBezTo>
                      <a:pt x="750" y="1375"/>
                      <a:pt x="830" y="1390"/>
                      <a:pt x="905" y="1390"/>
                    </a:cubicBezTo>
                    <a:cubicBezTo>
                      <a:pt x="1236" y="1390"/>
                      <a:pt x="1436" y="1088"/>
                      <a:pt x="1530" y="771"/>
                    </a:cubicBezTo>
                    <a:cubicBezTo>
                      <a:pt x="1609" y="272"/>
                      <a:pt x="1393" y="0"/>
                      <a:pt x="10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8"/>
              <p:cNvSpPr/>
              <p:nvPr/>
            </p:nvSpPr>
            <p:spPr>
              <a:xfrm>
                <a:off x="7462453" y="5011241"/>
                <a:ext cx="31436" cy="29159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398" extrusionOk="0">
                    <a:moveTo>
                      <a:pt x="945" y="0"/>
                    </a:moveTo>
                    <a:cubicBezTo>
                      <a:pt x="863" y="0"/>
                      <a:pt x="769" y="18"/>
                      <a:pt x="662" y="56"/>
                    </a:cubicBezTo>
                    <a:cubicBezTo>
                      <a:pt x="479" y="56"/>
                      <a:pt x="183" y="330"/>
                      <a:pt x="91" y="536"/>
                    </a:cubicBezTo>
                    <a:cubicBezTo>
                      <a:pt x="0" y="992"/>
                      <a:pt x="274" y="1380"/>
                      <a:pt x="753" y="1380"/>
                    </a:cubicBezTo>
                    <a:cubicBezTo>
                      <a:pt x="815" y="1392"/>
                      <a:pt x="873" y="1398"/>
                      <a:pt x="928" y="1398"/>
                    </a:cubicBezTo>
                    <a:cubicBezTo>
                      <a:pt x="1299" y="1398"/>
                      <a:pt x="1507" y="1136"/>
                      <a:pt x="1507" y="718"/>
                    </a:cubicBezTo>
                    <a:cubicBezTo>
                      <a:pt x="1432" y="329"/>
                      <a:pt x="1298" y="0"/>
                      <a:pt x="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8"/>
              <p:cNvSpPr/>
              <p:nvPr/>
            </p:nvSpPr>
            <p:spPr>
              <a:xfrm>
                <a:off x="7648608" y="5011012"/>
                <a:ext cx="33835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92" extrusionOk="0">
                    <a:moveTo>
                      <a:pt x="880" y="0"/>
                    </a:moveTo>
                    <a:cubicBezTo>
                      <a:pt x="783" y="0"/>
                      <a:pt x="679" y="21"/>
                      <a:pt x="571" y="67"/>
                    </a:cubicBezTo>
                    <a:cubicBezTo>
                      <a:pt x="206" y="159"/>
                      <a:pt x="1" y="638"/>
                      <a:pt x="298" y="1117"/>
                    </a:cubicBezTo>
                    <a:cubicBezTo>
                      <a:pt x="389" y="1300"/>
                      <a:pt x="686" y="1391"/>
                      <a:pt x="959" y="1391"/>
                    </a:cubicBezTo>
                    <a:cubicBezTo>
                      <a:pt x="1347" y="1391"/>
                      <a:pt x="1621" y="1117"/>
                      <a:pt x="1621" y="547"/>
                    </a:cubicBezTo>
                    <a:cubicBezTo>
                      <a:pt x="1480" y="246"/>
                      <a:pt x="1215" y="0"/>
                      <a:pt x="8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8"/>
          <p:cNvSpPr/>
          <p:nvPr/>
        </p:nvSpPr>
        <p:spPr>
          <a:xfrm>
            <a:off x="3325225" y="4950300"/>
            <a:ext cx="6004800" cy="1064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"/>
          <p:cNvSpPr txBox="1">
            <a:spLocks noGrp="1"/>
          </p:cNvSpPr>
          <p:nvPr>
            <p:ph type="title"/>
          </p:nvPr>
        </p:nvSpPr>
        <p:spPr>
          <a:xfrm>
            <a:off x="688550" y="919475"/>
            <a:ext cx="4146000" cy="10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9"/>
          <p:cNvSpPr txBox="1">
            <a:spLocks noGrp="1"/>
          </p:cNvSpPr>
          <p:nvPr>
            <p:ph type="subTitle" idx="1"/>
          </p:nvPr>
        </p:nvSpPr>
        <p:spPr>
          <a:xfrm>
            <a:off x="4973275" y="919475"/>
            <a:ext cx="3457500" cy="10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ytone One" panose="00000500000000000000"/>
              <a:buNone/>
              <a:defRPr sz="30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epa.gov/transportation-air-pollution-and-climate-change/carbon-pollution-transportatio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transportation-air-pollution-and-climate-change/carbon-pollution-transpor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alth.harvard.edu/diet-and-weight-loss/calories-burned-in-30-minutes-for-people-of-three-different-weights" TargetMode="External"/><Relationship Id="rId3" Type="http://schemas.openxmlformats.org/officeDocument/2006/relationships/hyperlink" Target="https://www.kaggle.com/datasets/debajyotipodder/co2-emission-by-vehicles" TargetMode="External"/><Relationship Id="rId7" Type="http://schemas.openxmlformats.org/officeDocument/2006/relationships/hyperlink" Target="https://afdc.energy.gov/conserve/public_transportatio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pa.gov/energy/greenhouse-gases-equivalencies-calculator-calculations-and-references" TargetMode="External"/><Relationship Id="rId5" Type="http://schemas.openxmlformats.org/officeDocument/2006/relationships/hyperlink" Target="https://docs.mapbox.com/mapbox-gl-js/api/" TargetMode="External"/><Relationship Id="rId4" Type="http://schemas.openxmlformats.org/officeDocument/2006/relationships/hyperlink" Target="https://www.kaggle.com/datasets/tanisha1416/my-redmi-fuel-band-record-tracker-fitbit-datas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7"/>
          <p:cNvSpPr/>
          <p:nvPr/>
        </p:nvSpPr>
        <p:spPr>
          <a:xfrm>
            <a:off x="6411595" y="1626870"/>
            <a:ext cx="3549650" cy="3594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 txBox="1">
            <a:spLocks noGrp="1"/>
          </p:cNvSpPr>
          <p:nvPr>
            <p:ph type="ctrTitle"/>
          </p:nvPr>
        </p:nvSpPr>
        <p:spPr>
          <a:xfrm>
            <a:off x="810449" y="1216958"/>
            <a:ext cx="5120400" cy="8255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4800">
                <a:solidFill>
                  <a:schemeClr val="accent1"/>
                </a:solidFill>
              </a:rPr>
              <a:t>Banana Map</a:t>
            </a:r>
          </a:p>
        </p:txBody>
      </p:sp>
      <p:grpSp>
        <p:nvGrpSpPr>
          <p:cNvPr id="2495" name="Google Shape;2495;p37"/>
          <p:cNvGrpSpPr/>
          <p:nvPr/>
        </p:nvGrpSpPr>
        <p:grpSpPr>
          <a:xfrm>
            <a:off x="4088127" y="2450954"/>
            <a:ext cx="4325616" cy="1958338"/>
            <a:chOff x="3543047" y="2291777"/>
            <a:chExt cx="4962455" cy="2353774"/>
          </a:xfrm>
        </p:grpSpPr>
        <p:grpSp>
          <p:nvGrpSpPr>
            <p:cNvPr id="2496" name="Google Shape;2496;p37"/>
            <p:cNvGrpSpPr/>
            <p:nvPr/>
          </p:nvGrpSpPr>
          <p:grpSpPr>
            <a:xfrm>
              <a:off x="5144543" y="3090517"/>
              <a:ext cx="711915" cy="309843"/>
              <a:chOff x="5089506" y="3133229"/>
              <a:chExt cx="711915" cy="309843"/>
            </a:xfrm>
          </p:grpSpPr>
          <p:sp>
            <p:nvSpPr>
              <p:cNvPr id="2497" name="Google Shape;2497;p37"/>
              <p:cNvSpPr/>
              <p:nvPr/>
            </p:nvSpPr>
            <p:spPr>
              <a:xfrm>
                <a:off x="5089506" y="3133229"/>
                <a:ext cx="711915" cy="309843"/>
              </a:xfrm>
              <a:custGeom>
                <a:avLst/>
                <a:gdLst/>
                <a:ahLst/>
                <a:cxnLst/>
                <a:rect l="l" t="t" r="r" b="b"/>
                <a:pathLst>
                  <a:path w="8568" h="3729" extrusionOk="0">
                    <a:moveTo>
                      <a:pt x="4485" y="1"/>
                    </a:moveTo>
                    <a:cubicBezTo>
                      <a:pt x="4480" y="1"/>
                      <a:pt x="4475" y="1"/>
                      <a:pt x="4470" y="1"/>
                    </a:cubicBezTo>
                    <a:cubicBezTo>
                      <a:pt x="3848" y="17"/>
                      <a:pt x="3328" y="424"/>
                      <a:pt x="3150" y="995"/>
                    </a:cubicBezTo>
                    <a:cubicBezTo>
                      <a:pt x="3069" y="972"/>
                      <a:pt x="2987" y="965"/>
                      <a:pt x="2898" y="965"/>
                    </a:cubicBezTo>
                    <a:cubicBezTo>
                      <a:pt x="2231" y="979"/>
                      <a:pt x="1706" y="1521"/>
                      <a:pt x="1714" y="2188"/>
                    </a:cubicBezTo>
                    <a:lnTo>
                      <a:pt x="1632" y="2188"/>
                    </a:lnTo>
                    <a:cubicBezTo>
                      <a:pt x="698" y="2202"/>
                      <a:pt x="209" y="2862"/>
                      <a:pt x="1" y="3728"/>
                    </a:cubicBezTo>
                    <a:lnTo>
                      <a:pt x="8567" y="3602"/>
                    </a:lnTo>
                    <a:cubicBezTo>
                      <a:pt x="8382" y="2907"/>
                      <a:pt x="7826" y="2357"/>
                      <a:pt x="7130" y="2179"/>
                    </a:cubicBezTo>
                    <a:cubicBezTo>
                      <a:pt x="7108" y="1592"/>
                      <a:pt x="6626" y="1128"/>
                      <a:pt x="6033" y="1128"/>
                    </a:cubicBezTo>
                    <a:cubicBezTo>
                      <a:pt x="6028" y="1128"/>
                      <a:pt x="6024" y="1128"/>
                      <a:pt x="6019" y="1128"/>
                    </a:cubicBezTo>
                    <a:cubicBezTo>
                      <a:pt x="5975" y="1128"/>
                      <a:pt x="5921" y="1135"/>
                      <a:pt x="5877" y="1143"/>
                    </a:cubicBezTo>
                    <a:cubicBezTo>
                      <a:pt x="5744" y="488"/>
                      <a:pt x="5174" y="1"/>
                      <a:pt x="4485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5497810" y="3229281"/>
                <a:ext cx="78271" cy="1566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885" extrusionOk="0">
                    <a:moveTo>
                      <a:pt x="941" y="1"/>
                    </a:moveTo>
                    <a:cubicBezTo>
                      <a:pt x="422" y="1"/>
                      <a:pt x="1" y="424"/>
                      <a:pt x="1" y="943"/>
                    </a:cubicBezTo>
                    <a:cubicBezTo>
                      <a:pt x="1" y="1461"/>
                      <a:pt x="422" y="1884"/>
                      <a:pt x="941" y="1884"/>
                    </a:cubicBezTo>
                    <a:cubicBezTo>
                      <a:pt x="941" y="1884"/>
                      <a:pt x="274" y="1713"/>
                      <a:pt x="230" y="943"/>
                    </a:cubicBezTo>
                    <a:cubicBezTo>
                      <a:pt x="193" y="246"/>
                      <a:pt x="941" y="1"/>
                      <a:pt x="94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5098230" y="3321096"/>
                <a:ext cx="222349" cy="11341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365" extrusionOk="0">
                    <a:moveTo>
                      <a:pt x="1260" y="0"/>
                    </a:moveTo>
                    <a:cubicBezTo>
                      <a:pt x="1148" y="0"/>
                      <a:pt x="1045" y="16"/>
                      <a:pt x="942" y="38"/>
                    </a:cubicBezTo>
                    <a:cubicBezTo>
                      <a:pt x="481" y="222"/>
                      <a:pt x="186" y="616"/>
                      <a:pt x="1" y="1119"/>
                    </a:cubicBezTo>
                    <a:cubicBezTo>
                      <a:pt x="163" y="800"/>
                      <a:pt x="518" y="319"/>
                      <a:pt x="1267" y="267"/>
                    </a:cubicBezTo>
                    <a:lnTo>
                      <a:pt x="1356" y="267"/>
                    </a:lnTo>
                    <a:cubicBezTo>
                      <a:pt x="2320" y="267"/>
                      <a:pt x="2676" y="1364"/>
                      <a:pt x="2676" y="1364"/>
                    </a:cubicBezTo>
                    <a:cubicBezTo>
                      <a:pt x="2660" y="608"/>
                      <a:pt x="2037" y="0"/>
                      <a:pt x="1281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5389445" y="3256351"/>
                <a:ext cx="42044" cy="4187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4" extrusionOk="0">
                    <a:moveTo>
                      <a:pt x="253" y="1"/>
                    </a:moveTo>
                    <a:cubicBezTo>
                      <a:pt x="113" y="1"/>
                      <a:pt x="0" y="113"/>
                      <a:pt x="0" y="253"/>
                    </a:cubicBezTo>
                    <a:cubicBezTo>
                      <a:pt x="0" y="394"/>
                      <a:pt x="113" y="504"/>
                      <a:pt x="253" y="504"/>
                    </a:cubicBezTo>
                    <a:cubicBezTo>
                      <a:pt x="394" y="504"/>
                      <a:pt x="506" y="394"/>
                      <a:pt x="506" y="253"/>
                    </a:cubicBezTo>
                    <a:cubicBezTo>
                      <a:pt x="506" y="113"/>
                      <a:pt x="394" y="1"/>
                      <a:pt x="253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1" name="Google Shape;2501;p37"/>
            <p:cNvGrpSpPr/>
            <p:nvPr/>
          </p:nvGrpSpPr>
          <p:grpSpPr>
            <a:xfrm>
              <a:off x="3543047" y="3827485"/>
              <a:ext cx="564098" cy="245780"/>
              <a:chOff x="3406747" y="3772073"/>
              <a:chExt cx="564098" cy="245780"/>
            </a:xfrm>
          </p:grpSpPr>
          <p:sp>
            <p:nvSpPr>
              <p:cNvPr id="2502" name="Google Shape;2502;p37"/>
              <p:cNvSpPr/>
              <p:nvPr/>
            </p:nvSpPr>
            <p:spPr>
              <a:xfrm>
                <a:off x="3406747" y="3772073"/>
                <a:ext cx="564098" cy="24578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2958" extrusionOk="0">
                    <a:moveTo>
                      <a:pt x="3232" y="0"/>
                    </a:moveTo>
                    <a:cubicBezTo>
                      <a:pt x="2690" y="0"/>
                      <a:pt x="2239" y="391"/>
                      <a:pt x="2135" y="906"/>
                    </a:cubicBezTo>
                    <a:cubicBezTo>
                      <a:pt x="2097" y="899"/>
                      <a:pt x="2062" y="899"/>
                      <a:pt x="2017" y="890"/>
                    </a:cubicBezTo>
                    <a:cubicBezTo>
                      <a:pt x="1550" y="890"/>
                      <a:pt x="1157" y="1261"/>
                      <a:pt x="1135" y="1727"/>
                    </a:cubicBezTo>
                    <a:cubicBezTo>
                      <a:pt x="586" y="1868"/>
                      <a:pt x="150" y="2305"/>
                      <a:pt x="1" y="2855"/>
                    </a:cubicBezTo>
                    <a:lnTo>
                      <a:pt x="6789" y="2958"/>
                    </a:lnTo>
                    <a:cubicBezTo>
                      <a:pt x="6625" y="2268"/>
                      <a:pt x="6241" y="1743"/>
                      <a:pt x="5499" y="1734"/>
                    </a:cubicBezTo>
                    <a:lnTo>
                      <a:pt x="5432" y="1734"/>
                    </a:lnTo>
                    <a:cubicBezTo>
                      <a:pt x="5441" y="1210"/>
                      <a:pt x="5025" y="772"/>
                      <a:pt x="4498" y="765"/>
                    </a:cubicBezTo>
                    <a:cubicBezTo>
                      <a:pt x="4425" y="765"/>
                      <a:pt x="4358" y="772"/>
                      <a:pt x="4292" y="787"/>
                    </a:cubicBezTo>
                    <a:cubicBezTo>
                      <a:pt x="4159" y="335"/>
                      <a:pt x="3742" y="9"/>
                      <a:pt x="3246" y="1"/>
                    </a:cubicBezTo>
                    <a:cubicBezTo>
                      <a:pt x="3241" y="1"/>
                      <a:pt x="3237" y="0"/>
                      <a:pt x="3232" y="0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3585390" y="3847851"/>
                <a:ext cx="62151" cy="12455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499" extrusionOk="0">
                    <a:moveTo>
                      <a:pt x="1" y="1"/>
                    </a:moveTo>
                    <a:cubicBezTo>
                      <a:pt x="1" y="1"/>
                      <a:pt x="593" y="193"/>
                      <a:pt x="563" y="750"/>
                    </a:cubicBezTo>
                    <a:cubicBezTo>
                      <a:pt x="534" y="1365"/>
                      <a:pt x="1" y="1498"/>
                      <a:pt x="1" y="1498"/>
                    </a:cubicBezTo>
                    <a:cubicBezTo>
                      <a:pt x="415" y="1498"/>
                      <a:pt x="748" y="1164"/>
                      <a:pt x="748" y="750"/>
                    </a:cubicBezTo>
                    <a:cubicBezTo>
                      <a:pt x="748" y="333"/>
                      <a:pt x="415" y="1"/>
                      <a:pt x="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3901797" y="3923546"/>
                <a:ext cx="37557" cy="2359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4" y="61"/>
                      <a:pt x="297" y="157"/>
                      <a:pt x="416" y="283"/>
                    </a:cubicBezTo>
                    <a:lnTo>
                      <a:pt x="452" y="232"/>
                    </a:lnTo>
                    <a:cubicBezTo>
                      <a:pt x="319" y="120"/>
                      <a:pt x="171" y="38"/>
                      <a:pt x="0" y="0"/>
                    </a:cubicBezTo>
                    <a:close/>
                  </a:path>
                </a:pathLst>
              </a:custGeom>
              <a:solidFill>
                <a:srgbClr val="959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3787880" y="3920554"/>
                <a:ext cx="148565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090" extrusionOk="0">
                    <a:moveTo>
                      <a:pt x="1105" y="1"/>
                    </a:moveTo>
                    <a:cubicBezTo>
                      <a:pt x="505" y="1"/>
                      <a:pt x="16" y="481"/>
                      <a:pt x="0" y="1089"/>
                    </a:cubicBezTo>
                    <a:cubicBezTo>
                      <a:pt x="0" y="1089"/>
                      <a:pt x="283" y="214"/>
                      <a:pt x="1046" y="214"/>
                    </a:cubicBezTo>
                    <a:lnTo>
                      <a:pt x="1121" y="214"/>
                    </a:lnTo>
                    <a:cubicBezTo>
                      <a:pt x="1364" y="237"/>
                      <a:pt x="1565" y="312"/>
                      <a:pt x="1713" y="415"/>
                    </a:cubicBezTo>
                    <a:lnTo>
                      <a:pt x="1787" y="319"/>
                    </a:lnTo>
                    <a:cubicBezTo>
                      <a:pt x="1668" y="193"/>
                      <a:pt x="1535" y="97"/>
                      <a:pt x="1371" y="36"/>
                    </a:cubicBezTo>
                    <a:cubicBezTo>
                      <a:pt x="1298" y="15"/>
                      <a:pt x="1209" y="1"/>
                      <a:pt x="112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6" name="Google Shape;2506;p37"/>
            <p:cNvSpPr/>
            <p:nvPr/>
          </p:nvSpPr>
          <p:spPr>
            <a:xfrm>
              <a:off x="4583678" y="2820859"/>
              <a:ext cx="603981" cy="2192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7"/>
            <p:cNvGrpSpPr/>
            <p:nvPr/>
          </p:nvGrpSpPr>
          <p:grpSpPr>
            <a:xfrm>
              <a:off x="5369392" y="2716836"/>
              <a:ext cx="335102" cy="121976"/>
              <a:chOff x="5369379" y="2651511"/>
              <a:chExt cx="335102" cy="121976"/>
            </a:xfrm>
          </p:grpSpPr>
          <p:sp>
            <p:nvSpPr>
              <p:cNvPr id="2508" name="Google Shape;2508;p37"/>
              <p:cNvSpPr/>
              <p:nvPr/>
            </p:nvSpPr>
            <p:spPr>
              <a:xfrm>
                <a:off x="5369379" y="2651511"/>
                <a:ext cx="335102" cy="121976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468" extrusionOk="0">
                    <a:moveTo>
                      <a:pt x="2306" y="0"/>
                    </a:moveTo>
                    <a:cubicBezTo>
                      <a:pt x="1875" y="0"/>
                      <a:pt x="1512" y="253"/>
                      <a:pt x="1342" y="616"/>
                    </a:cubicBezTo>
                    <a:cubicBezTo>
                      <a:pt x="1267" y="578"/>
                      <a:pt x="1187" y="557"/>
                      <a:pt x="1098" y="557"/>
                    </a:cubicBezTo>
                    <a:cubicBezTo>
                      <a:pt x="838" y="557"/>
                      <a:pt x="623" y="742"/>
                      <a:pt x="586" y="986"/>
                    </a:cubicBezTo>
                    <a:cubicBezTo>
                      <a:pt x="527" y="950"/>
                      <a:pt x="460" y="927"/>
                      <a:pt x="387" y="927"/>
                    </a:cubicBezTo>
                    <a:cubicBezTo>
                      <a:pt x="171" y="927"/>
                      <a:pt x="1" y="1105"/>
                      <a:pt x="1" y="1320"/>
                    </a:cubicBezTo>
                    <a:cubicBezTo>
                      <a:pt x="1" y="1372"/>
                      <a:pt x="8" y="1416"/>
                      <a:pt x="31" y="1468"/>
                    </a:cubicBezTo>
                    <a:lnTo>
                      <a:pt x="742" y="1468"/>
                    </a:lnTo>
                    <a:cubicBezTo>
                      <a:pt x="742" y="1460"/>
                      <a:pt x="742" y="1453"/>
                      <a:pt x="749" y="1446"/>
                    </a:cubicBezTo>
                    <a:cubicBezTo>
                      <a:pt x="757" y="1453"/>
                      <a:pt x="764" y="1460"/>
                      <a:pt x="771" y="1468"/>
                    </a:cubicBezTo>
                    <a:lnTo>
                      <a:pt x="4009" y="1468"/>
                    </a:lnTo>
                    <a:cubicBezTo>
                      <a:pt x="4023" y="1416"/>
                      <a:pt x="4032" y="1364"/>
                      <a:pt x="4032" y="1320"/>
                    </a:cubicBezTo>
                    <a:cubicBezTo>
                      <a:pt x="4032" y="957"/>
                      <a:pt x="3735" y="660"/>
                      <a:pt x="3373" y="660"/>
                    </a:cubicBezTo>
                    <a:cubicBezTo>
                      <a:pt x="3342" y="660"/>
                      <a:pt x="3321" y="660"/>
                      <a:pt x="3291" y="667"/>
                    </a:cubicBezTo>
                    <a:cubicBezTo>
                      <a:pt x="3134" y="274"/>
                      <a:pt x="2750" y="0"/>
                      <a:pt x="2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5480803" y="2651511"/>
                <a:ext cx="162025" cy="109097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313" extrusionOk="0">
                    <a:moveTo>
                      <a:pt x="965" y="0"/>
                    </a:moveTo>
                    <a:cubicBezTo>
                      <a:pt x="534" y="0"/>
                      <a:pt x="171" y="253"/>
                      <a:pt x="1" y="616"/>
                    </a:cubicBezTo>
                    <a:lnTo>
                      <a:pt x="1372" y="1313"/>
                    </a:lnTo>
                    <a:cubicBezTo>
                      <a:pt x="1372" y="979"/>
                      <a:pt x="1624" y="705"/>
                      <a:pt x="1950" y="660"/>
                    </a:cubicBezTo>
                    <a:cubicBezTo>
                      <a:pt x="1793" y="274"/>
                      <a:pt x="1409" y="0"/>
                      <a:pt x="9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5642745" y="2706350"/>
                <a:ext cx="61736" cy="5425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53" extrusionOk="0">
                    <a:moveTo>
                      <a:pt x="1" y="0"/>
                    </a:moveTo>
                    <a:lnTo>
                      <a:pt x="742" y="653"/>
                    </a:lnTo>
                    <a:cubicBezTo>
                      <a:pt x="742" y="290"/>
                      <a:pt x="445" y="0"/>
                      <a:pt x="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5594719" y="2706350"/>
                <a:ext cx="48109" cy="54258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53" extrusionOk="0">
                    <a:moveTo>
                      <a:pt x="579" y="0"/>
                    </a:moveTo>
                    <a:cubicBezTo>
                      <a:pt x="253" y="45"/>
                      <a:pt x="1" y="319"/>
                      <a:pt x="1" y="653"/>
                    </a:cubicBez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5417987" y="2697792"/>
                <a:ext cx="62899" cy="356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29" extrusionOk="0">
                    <a:moveTo>
                      <a:pt x="513" y="0"/>
                    </a:moveTo>
                    <a:cubicBezTo>
                      <a:pt x="253" y="0"/>
                      <a:pt x="38" y="185"/>
                      <a:pt x="1" y="429"/>
                    </a:cubicBezTo>
                    <a:lnTo>
                      <a:pt x="757" y="59"/>
                    </a:lnTo>
                    <a:cubicBezTo>
                      <a:pt x="682" y="21"/>
                      <a:pt x="602" y="0"/>
                      <a:pt x="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3" name="Google Shape;2513;p37"/>
            <p:cNvSpPr/>
            <p:nvPr/>
          </p:nvSpPr>
          <p:spPr>
            <a:xfrm>
              <a:off x="3698744" y="3470154"/>
              <a:ext cx="409551" cy="200745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7550383" y="3515693"/>
              <a:ext cx="296382" cy="145324"/>
            </a:xfrm>
            <a:custGeom>
              <a:avLst/>
              <a:gdLst/>
              <a:ahLst/>
              <a:cxnLst/>
              <a:rect l="l" t="t" r="r" b="b"/>
              <a:pathLst>
                <a:path w="3567" h="1749" extrusionOk="0">
                  <a:moveTo>
                    <a:pt x="1566" y="0"/>
                  </a:moveTo>
                  <a:cubicBezTo>
                    <a:pt x="935" y="0"/>
                    <a:pt x="424" y="496"/>
                    <a:pt x="380" y="1112"/>
                  </a:cubicBezTo>
                  <a:cubicBezTo>
                    <a:pt x="165" y="1156"/>
                    <a:pt x="1" y="1348"/>
                    <a:pt x="1" y="1578"/>
                  </a:cubicBezTo>
                  <a:cubicBezTo>
                    <a:pt x="1" y="1638"/>
                    <a:pt x="17" y="1697"/>
                    <a:pt x="31" y="1748"/>
                  </a:cubicBezTo>
                  <a:lnTo>
                    <a:pt x="3567" y="1748"/>
                  </a:lnTo>
                  <a:lnTo>
                    <a:pt x="3567" y="1704"/>
                  </a:lnTo>
                  <a:cubicBezTo>
                    <a:pt x="3567" y="1371"/>
                    <a:pt x="3291" y="1098"/>
                    <a:pt x="2958" y="1098"/>
                  </a:cubicBezTo>
                  <a:cubicBezTo>
                    <a:pt x="2884" y="1098"/>
                    <a:pt x="2818" y="1112"/>
                    <a:pt x="2750" y="1133"/>
                  </a:cubicBezTo>
                  <a:cubicBezTo>
                    <a:pt x="2722" y="504"/>
                    <a:pt x="2203" y="0"/>
                    <a:pt x="156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4270820" y="3715773"/>
              <a:ext cx="1197493" cy="666216"/>
            </a:xfrm>
            <a:custGeom>
              <a:avLst/>
              <a:gdLst/>
              <a:ahLst/>
              <a:cxnLst/>
              <a:rect l="l" t="t" r="r" b="b"/>
              <a:pathLst>
                <a:path w="14412" h="8018" extrusionOk="0">
                  <a:moveTo>
                    <a:pt x="8469" y="0"/>
                  </a:moveTo>
                  <a:cubicBezTo>
                    <a:pt x="8269" y="0"/>
                    <a:pt x="8106" y="171"/>
                    <a:pt x="8106" y="370"/>
                  </a:cubicBezTo>
                  <a:lnTo>
                    <a:pt x="8106" y="1675"/>
                  </a:lnTo>
                  <a:cubicBezTo>
                    <a:pt x="8106" y="1875"/>
                    <a:pt x="7935" y="2038"/>
                    <a:pt x="7736" y="2038"/>
                  </a:cubicBezTo>
                  <a:cubicBezTo>
                    <a:pt x="7542" y="2038"/>
                    <a:pt x="7387" y="1891"/>
                    <a:pt x="7371" y="1704"/>
                  </a:cubicBezTo>
                  <a:lnTo>
                    <a:pt x="7371" y="1037"/>
                  </a:lnTo>
                  <a:cubicBezTo>
                    <a:pt x="7371" y="838"/>
                    <a:pt x="7210" y="667"/>
                    <a:pt x="7009" y="667"/>
                  </a:cubicBezTo>
                  <a:cubicBezTo>
                    <a:pt x="6802" y="667"/>
                    <a:pt x="6639" y="838"/>
                    <a:pt x="6639" y="1037"/>
                  </a:cubicBezTo>
                  <a:lnTo>
                    <a:pt x="6639" y="1809"/>
                  </a:lnTo>
                  <a:cubicBezTo>
                    <a:pt x="6639" y="2015"/>
                    <a:pt x="6475" y="2179"/>
                    <a:pt x="6276" y="2179"/>
                  </a:cubicBezTo>
                  <a:cubicBezTo>
                    <a:pt x="6068" y="2179"/>
                    <a:pt x="5904" y="2015"/>
                    <a:pt x="5904" y="1809"/>
                  </a:cubicBezTo>
                  <a:lnTo>
                    <a:pt x="5904" y="601"/>
                  </a:lnTo>
                  <a:cubicBezTo>
                    <a:pt x="5904" y="393"/>
                    <a:pt x="5742" y="230"/>
                    <a:pt x="5534" y="230"/>
                  </a:cubicBezTo>
                  <a:cubicBezTo>
                    <a:pt x="5408" y="230"/>
                    <a:pt x="5298" y="297"/>
                    <a:pt x="5237" y="393"/>
                  </a:cubicBezTo>
                  <a:cubicBezTo>
                    <a:pt x="5193" y="452"/>
                    <a:pt x="5172" y="519"/>
                    <a:pt x="5172" y="601"/>
                  </a:cubicBezTo>
                  <a:lnTo>
                    <a:pt x="5172" y="993"/>
                  </a:lnTo>
                  <a:cubicBezTo>
                    <a:pt x="5172" y="1179"/>
                    <a:pt x="5015" y="1334"/>
                    <a:pt x="4830" y="1334"/>
                  </a:cubicBezTo>
                  <a:lnTo>
                    <a:pt x="4802" y="1334"/>
                  </a:lnTo>
                  <a:cubicBezTo>
                    <a:pt x="4631" y="1334"/>
                    <a:pt x="4490" y="1201"/>
                    <a:pt x="4467" y="1037"/>
                  </a:cubicBezTo>
                  <a:lnTo>
                    <a:pt x="288" y="6959"/>
                  </a:lnTo>
                  <a:cubicBezTo>
                    <a:pt x="0" y="7366"/>
                    <a:pt x="237" y="7982"/>
                    <a:pt x="711" y="8010"/>
                  </a:cubicBezTo>
                  <a:cubicBezTo>
                    <a:pt x="726" y="8017"/>
                    <a:pt x="740" y="8017"/>
                    <a:pt x="756" y="8017"/>
                  </a:cubicBezTo>
                  <a:lnTo>
                    <a:pt x="13656" y="8017"/>
                  </a:lnTo>
                  <a:cubicBezTo>
                    <a:pt x="13670" y="8017"/>
                    <a:pt x="13685" y="8017"/>
                    <a:pt x="13701" y="8010"/>
                  </a:cubicBezTo>
                  <a:cubicBezTo>
                    <a:pt x="14174" y="7982"/>
                    <a:pt x="14412" y="7366"/>
                    <a:pt x="14122" y="6959"/>
                  </a:cubicBezTo>
                  <a:lnTo>
                    <a:pt x="9550" y="527"/>
                  </a:lnTo>
                  <a:lnTo>
                    <a:pt x="9550" y="1341"/>
                  </a:lnTo>
                  <a:cubicBezTo>
                    <a:pt x="9550" y="1526"/>
                    <a:pt x="9395" y="1683"/>
                    <a:pt x="9210" y="1683"/>
                  </a:cubicBezTo>
                  <a:lnTo>
                    <a:pt x="9180" y="1683"/>
                  </a:lnTo>
                  <a:cubicBezTo>
                    <a:pt x="8988" y="1683"/>
                    <a:pt x="8839" y="1526"/>
                    <a:pt x="8839" y="1341"/>
                  </a:cubicBezTo>
                  <a:lnTo>
                    <a:pt x="8839" y="393"/>
                  </a:lnTo>
                  <a:lnTo>
                    <a:pt x="8839" y="370"/>
                  </a:lnTo>
                  <a:cubicBezTo>
                    <a:pt x="8839" y="171"/>
                    <a:pt x="8670" y="0"/>
                    <a:pt x="8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4628356" y="3569203"/>
              <a:ext cx="435973" cy="327624"/>
            </a:xfrm>
            <a:custGeom>
              <a:avLst/>
              <a:gdLst/>
              <a:ahLst/>
              <a:cxnLst/>
              <a:rect l="l" t="t" r="r" b="b"/>
              <a:pathLst>
                <a:path w="5247" h="3943" extrusionOk="0">
                  <a:moveTo>
                    <a:pt x="2891" y="0"/>
                  </a:moveTo>
                  <a:cubicBezTo>
                    <a:pt x="2418" y="0"/>
                    <a:pt x="1973" y="238"/>
                    <a:pt x="1683" y="646"/>
                  </a:cubicBezTo>
                  <a:lnTo>
                    <a:pt x="890" y="1771"/>
                  </a:lnTo>
                  <a:lnTo>
                    <a:pt x="890" y="1764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65" y="2803"/>
                    <a:pt x="164" y="2802"/>
                    <a:pt x="164" y="2801"/>
                  </a:cubicBezTo>
                  <a:lnTo>
                    <a:pt x="1" y="3039"/>
                  </a:lnTo>
                  <a:lnTo>
                    <a:pt x="1" y="3039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89" y="2966"/>
                    <a:pt x="329" y="3091"/>
                    <a:pt x="499" y="3091"/>
                  </a:cubicBezTo>
                  <a:lnTo>
                    <a:pt x="534" y="3091"/>
                  </a:lnTo>
                  <a:cubicBezTo>
                    <a:pt x="721" y="3091"/>
                    <a:pt x="876" y="2943"/>
                    <a:pt x="876" y="2749"/>
                  </a:cubicBezTo>
                  <a:lnTo>
                    <a:pt x="876" y="2356"/>
                  </a:lnTo>
                  <a:cubicBezTo>
                    <a:pt x="876" y="2283"/>
                    <a:pt x="899" y="2209"/>
                    <a:pt x="934" y="2157"/>
                  </a:cubicBezTo>
                  <a:cubicBezTo>
                    <a:pt x="943" y="2143"/>
                    <a:pt x="957" y="2127"/>
                    <a:pt x="965" y="2120"/>
                  </a:cubicBezTo>
                  <a:cubicBezTo>
                    <a:pt x="972" y="2113"/>
                    <a:pt x="972" y="2106"/>
                    <a:pt x="979" y="2099"/>
                  </a:cubicBezTo>
                  <a:cubicBezTo>
                    <a:pt x="988" y="2090"/>
                    <a:pt x="1002" y="2083"/>
                    <a:pt x="1009" y="2075"/>
                  </a:cubicBezTo>
                  <a:cubicBezTo>
                    <a:pt x="1023" y="2068"/>
                    <a:pt x="1032" y="2054"/>
                    <a:pt x="1046" y="2045"/>
                  </a:cubicBezTo>
                  <a:cubicBezTo>
                    <a:pt x="1053" y="2045"/>
                    <a:pt x="1061" y="2038"/>
                    <a:pt x="1068" y="2038"/>
                  </a:cubicBezTo>
                  <a:cubicBezTo>
                    <a:pt x="1091" y="2024"/>
                    <a:pt x="1121" y="2017"/>
                    <a:pt x="1142" y="2010"/>
                  </a:cubicBezTo>
                  <a:cubicBezTo>
                    <a:pt x="1173" y="2001"/>
                    <a:pt x="1201" y="1994"/>
                    <a:pt x="1231" y="1994"/>
                  </a:cubicBezTo>
                  <a:cubicBezTo>
                    <a:pt x="1439" y="1994"/>
                    <a:pt x="1601" y="2157"/>
                    <a:pt x="1601" y="2365"/>
                  </a:cubicBezTo>
                  <a:lnTo>
                    <a:pt x="1601" y="3573"/>
                  </a:lnTo>
                  <a:cubicBezTo>
                    <a:pt x="1601" y="3779"/>
                    <a:pt x="1765" y="3943"/>
                    <a:pt x="1973" y="3943"/>
                  </a:cubicBezTo>
                  <a:cubicBezTo>
                    <a:pt x="2172" y="3943"/>
                    <a:pt x="2336" y="3779"/>
                    <a:pt x="2336" y="3573"/>
                  </a:cubicBezTo>
                  <a:lnTo>
                    <a:pt x="2336" y="2801"/>
                  </a:lnTo>
                  <a:cubicBezTo>
                    <a:pt x="2336" y="2602"/>
                    <a:pt x="2499" y="2431"/>
                    <a:pt x="2706" y="2431"/>
                  </a:cubicBezTo>
                  <a:cubicBezTo>
                    <a:pt x="2907" y="2431"/>
                    <a:pt x="3068" y="2602"/>
                    <a:pt x="3068" y="2801"/>
                  </a:cubicBezTo>
                  <a:lnTo>
                    <a:pt x="3068" y="3468"/>
                  </a:lnTo>
                  <a:cubicBezTo>
                    <a:pt x="3084" y="3655"/>
                    <a:pt x="3239" y="3802"/>
                    <a:pt x="3433" y="3802"/>
                  </a:cubicBezTo>
                  <a:cubicBezTo>
                    <a:pt x="3632" y="3802"/>
                    <a:pt x="3803" y="3639"/>
                    <a:pt x="3803" y="3439"/>
                  </a:cubicBezTo>
                  <a:lnTo>
                    <a:pt x="3803" y="2134"/>
                  </a:lnTo>
                  <a:cubicBezTo>
                    <a:pt x="3803" y="1935"/>
                    <a:pt x="3966" y="1764"/>
                    <a:pt x="4166" y="1764"/>
                  </a:cubicBezTo>
                  <a:cubicBezTo>
                    <a:pt x="4367" y="1764"/>
                    <a:pt x="4536" y="1935"/>
                    <a:pt x="4536" y="2134"/>
                  </a:cubicBezTo>
                  <a:lnTo>
                    <a:pt x="4536" y="2157"/>
                  </a:lnTo>
                  <a:lnTo>
                    <a:pt x="4536" y="3105"/>
                  </a:lnTo>
                  <a:cubicBezTo>
                    <a:pt x="4536" y="3290"/>
                    <a:pt x="4685" y="3447"/>
                    <a:pt x="4870" y="3447"/>
                  </a:cubicBezTo>
                  <a:lnTo>
                    <a:pt x="4907" y="3447"/>
                  </a:lnTo>
                  <a:cubicBezTo>
                    <a:pt x="5092" y="3447"/>
                    <a:pt x="5247" y="3290"/>
                    <a:pt x="5247" y="3105"/>
                  </a:cubicBezTo>
                  <a:lnTo>
                    <a:pt x="5247" y="2291"/>
                  </a:lnTo>
                  <a:lnTo>
                    <a:pt x="4062" y="631"/>
                  </a:lnTo>
                  <a:cubicBezTo>
                    <a:pt x="3780" y="231"/>
                    <a:pt x="3351" y="0"/>
                    <a:pt x="289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4317517" y="4131971"/>
              <a:ext cx="759276" cy="249353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49749" y="3411082"/>
              <a:ext cx="1654488" cy="97531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541599" y="3263847"/>
              <a:ext cx="451927" cy="503110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023034" y="4384980"/>
              <a:ext cx="11217" cy="1413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4968195" y="4041403"/>
              <a:ext cx="1233970" cy="34499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6429914" y="3718848"/>
              <a:ext cx="553629" cy="671866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>
              <a:off x="6429914" y="3960141"/>
              <a:ext cx="553629" cy="34649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>
              <a:off x="6429914" y="4086355"/>
              <a:ext cx="553629" cy="116492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6826336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7"/>
            <p:cNvSpPr/>
            <p:nvPr/>
          </p:nvSpPr>
          <p:spPr>
            <a:xfrm>
              <a:off x="6703280" y="4081452"/>
              <a:ext cx="68466" cy="125134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7"/>
            <p:cNvSpPr/>
            <p:nvPr/>
          </p:nvSpPr>
          <p:spPr>
            <a:xfrm>
              <a:off x="6950223" y="4081452"/>
              <a:ext cx="36393" cy="125134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7"/>
            <p:cNvSpPr/>
            <p:nvPr/>
          </p:nvSpPr>
          <p:spPr>
            <a:xfrm>
              <a:off x="6887989" y="4081452"/>
              <a:ext cx="68466" cy="125134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>
              <a:off x="6764933" y="4081452"/>
              <a:ext cx="68300" cy="125134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>
              <a:off x="6426258" y="4081452"/>
              <a:ext cx="36975" cy="125134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>
              <a:off x="6456336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>
              <a:off x="6518571" y="4081452"/>
              <a:ext cx="67801" cy="125134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>
              <a:off x="6641627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>
              <a:off x="6580224" y="4081452"/>
              <a:ext cx="68300" cy="125134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>
              <a:off x="6593020" y="3340123"/>
              <a:ext cx="173741" cy="1050590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>
              <a:off x="6593020" y="3340871"/>
              <a:ext cx="99293" cy="1039871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6626339" y="3592634"/>
              <a:ext cx="124469" cy="62899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>
              <a:off x="6618944" y="3735383"/>
              <a:ext cx="135520" cy="90651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>
              <a:off x="5886256" y="2611175"/>
              <a:ext cx="321475" cy="256914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>
              <a:off x="6203411" y="2610012"/>
              <a:ext cx="391022" cy="258659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>
              <a:off x="7406388" y="3808668"/>
              <a:ext cx="625086" cy="580051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>
              <a:off x="8031391" y="3821713"/>
              <a:ext cx="665" cy="55903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>
              <a:off x="7876843" y="3821713"/>
              <a:ext cx="154630" cy="525212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>
              <a:off x="7380463" y="3796454"/>
              <a:ext cx="676103" cy="25342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>
              <a:off x="7949381" y="3921421"/>
              <a:ext cx="39551" cy="57914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>
              <a:off x="7878588" y="3921421"/>
              <a:ext cx="38969" cy="57914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>
              <a:off x="7807214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>
              <a:off x="7735839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7"/>
            <p:cNvSpPr/>
            <p:nvPr/>
          </p:nvSpPr>
          <p:spPr>
            <a:xfrm>
              <a:off x="7664382" y="3921421"/>
              <a:ext cx="38886" cy="57914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>
              <a:off x="7593008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>
              <a:off x="7521633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7"/>
            <p:cNvSpPr/>
            <p:nvPr/>
          </p:nvSpPr>
          <p:spPr>
            <a:xfrm>
              <a:off x="7450093" y="3921421"/>
              <a:ext cx="38969" cy="57914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7949381" y="4032845"/>
              <a:ext cx="39551" cy="57997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7878588" y="4032845"/>
              <a:ext cx="38969" cy="57997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7807214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7735839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7"/>
            <p:cNvSpPr/>
            <p:nvPr/>
          </p:nvSpPr>
          <p:spPr>
            <a:xfrm>
              <a:off x="7664382" y="4032845"/>
              <a:ext cx="38886" cy="57997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7"/>
            <p:cNvSpPr/>
            <p:nvPr/>
          </p:nvSpPr>
          <p:spPr>
            <a:xfrm>
              <a:off x="7593008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>
              <a:off x="7521633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>
              <a:off x="7450093" y="4032845"/>
              <a:ext cx="38969" cy="57997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>
              <a:off x="7949381" y="4144268"/>
              <a:ext cx="39551" cy="58578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7"/>
            <p:cNvSpPr/>
            <p:nvPr/>
          </p:nvSpPr>
          <p:spPr>
            <a:xfrm>
              <a:off x="7878588" y="4144268"/>
              <a:ext cx="38969" cy="58578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7"/>
            <p:cNvSpPr/>
            <p:nvPr/>
          </p:nvSpPr>
          <p:spPr>
            <a:xfrm>
              <a:off x="7807214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7"/>
            <p:cNvSpPr/>
            <p:nvPr/>
          </p:nvSpPr>
          <p:spPr>
            <a:xfrm>
              <a:off x="7735839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>
              <a:off x="7664382" y="4144268"/>
              <a:ext cx="38886" cy="58578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>
              <a:off x="7593008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7"/>
            <p:cNvSpPr/>
            <p:nvPr/>
          </p:nvSpPr>
          <p:spPr>
            <a:xfrm>
              <a:off x="7521633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7"/>
            <p:cNvSpPr/>
            <p:nvPr/>
          </p:nvSpPr>
          <p:spPr>
            <a:xfrm>
              <a:off x="7450093" y="4144268"/>
              <a:ext cx="38969" cy="58578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7"/>
            <p:cNvSpPr/>
            <p:nvPr/>
          </p:nvSpPr>
          <p:spPr>
            <a:xfrm>
              <a:off x="7405723" y="4346842"/>
              <a:ext cx="625751" cy="37058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7"/>
            <p:cNvSpPr/>
            <p:nvPr/>
          </p:nvSpPr>
          <p:spPr>
            <a:xfrm>
              <a:off x="6977809" y="3630772"/>
              <a:ext cx="519229" cy="759941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>
              <a:off x="7237133" y="3630772"/>
              <a:ext cx="255585" cy="74997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>
              <a:off x="7064721" y="3840741"/>
              <a:ext cx="324550" cy="38221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7"/>
            <p:cNvSpPr/>
            <p:nvPr/>
          </p:nvSpPr>
          <p:spPr>
            <a:xfrm>
              <a:off x="7051095" y="3991050"/>
              <a:ext cx="356705" cy="38803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7"/>
            <p:cNvSpPr/>
            <p:nvPr/>
          </p:nvSpPr>
          <p:spPr>
            <a:xfrm>
              <a:off x="7082004" y="3630772"/>
              <a:ext cx="292477" cy="43207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6201499" y="3282376"/>
              <a:ext cx="293806" cy="1108338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6202081" y="3282376"/>
              <a:ext cx="293225" cy="1098367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6202081" y="3739869"/>
              <a:ext cx="285248" cy="52347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6201499" y="3888767"/>
              <a:ext cx="289569" cy="12380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6201499" y="3917765"/>
              <a:ext cx="289569" cy="12297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6201499" y="3946680"/>
              <a:ext cx="289569" cy="12380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6201499" y="3975513"/>
              <a:ext cx="289569" cy="1246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6201499" y="4004511"/>
              <a:ext cx="289569" cy="1246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4890090" y="4233507"/>
              <a:ext cx="741994" cy="151556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5474296" y="4181243"/>
              <a:ext cx="727287" cy="206312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5614718" y="4229269"/>
              <a:ext cx="124469" cy="69048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5758214" y="4239739"/>
              <a:ext cx="64810" cy="33319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4773764" y="4109204"/>
              <a:ext cx="144161" cy="181718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4845138" y="4192876"/>
              <a:ext cx="6315" cy="189778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4811902" y="4237828"/>
              <a:ext cx="36393" cy="2958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4848213" y="4229851"/>
              <a:ext cx="31408" cy="25342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4822953" y="4211904"/>
              <a:ext cx="25342" cy="20523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5807570" y="3795207"/>
              <a:ext cx="528286" cy="514161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5807570" y="3802436"/>
              <a:ext cx="256748" cy="506932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6056258" y="4028690"/>
              <a:ext cx="36975" cy="355791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5974331" y="4154738"/>
              <a:ext cx="101037" cy="8134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6075286" y="4131971"/>
              <a:ext cx="85084" cy="68965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6006238" y="4082616"/>
              <a:ext cx="69131" cy="55504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5289587" y="3976011"/>
              <a:ext cx="367756" cy="357952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5289587" y="3980997"/>
              <a:ext cx="178727" cy="352966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5462663" y="4138618"/>
              <a:ext cx="25924" cy="247774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5406079" y="4226112"/>
              <a:ext cx="69629" cy="56834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5475625" y="4210740"/>
              <a:ext cx="59825" cy="48109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5427599" y="4176341"/>
              <a:ext cx="48109" cy="38803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5695980" y="3921504"/>
              <a:ext cx="400411" cy="389692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5702212" y="3938454"/>
              <a:ext cx="187285" cy="370332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5883182" y="4123828"/>
              <a:ext cx="27170" cy="264309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5822277" y="4216972"/>
              <a:ext cx="74615" cy="60406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5896808" y="4200271"/>
              <a:ext cx="63481" cy="51183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5845625" y="4163296"/>
              <a:ext cx="51267" cy="42044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4970770" y="3920175"/>
              <a:ext cx="400245" cy="389194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4976919" y="3936710"/>
              <a:ext cx="187950" cy="370748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5157972" y="4122000"/>
              <a:ext cx="27669" cy="264392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5096901" y="4215643"/>
              <a:ext cx="75363" cy="6049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5172181" y="4199108"/>
              <a:ext cx="63481" cy="51183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5120415" y="4162133"/>
              <a:ext cx="51848" cy="41296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5079784" y="3847803"/>
              <a:ext cx="471037" cy="457909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5088924" y="3867080"/>
              <a:ext cx="222930" cy="440377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5303213" y="4092420"/>
              <a:ext cx="30826" cy="293972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5236160" y="4196615"/>
              <a:ext cx="83090" cy="67137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5319167" y="4178086"/>
              <a:ext cx="70294" cy="56834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5262001" y="4136873"/>
              <a:ext cx="57249" cy="46364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4913521" y="3981744"/>
              <a:ext cx="214954" cy="270956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5020707" y="4064419"/>
              <a:ext cx="9805" cy="321974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4964539" y="4142524"/>
              <a:ext cx="61071" cy="49854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5025527" y="4128315"/>
              <a:ext cx="51848" cy="42459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4983732" y="4098153"/>
              <a:ext cx="41877" cy="33901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4520672" y="4091922"/>
              <a:ext cx="154049" cy="194763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4597032" y="4151497"/>
              <a:ext cx="7478" cy="231156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4556982" y="4207084"/>
              <a:ext cx="43872" cy="36393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4600771" y="4197197"/>
              <a:ext cx="37557" cy="30909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4570609" y="4175760"/>
              <a:ext cx="30245" cy="24595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4235590" y="4259348"/>
              <a:ext cx="302448" cy="12571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4273147" y="4263087"/>
              <a:ext cx="41296" cy="59742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4273147" y="4261259"/>
              <a:ext cx="56834" cy="114083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4382161" y="4309950"/>
              <a:ext cx="59825" cy="30162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5192371" y="3780002"/>
              <a:ext cx="98046" cy="42958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4806824" y="3215603"/>
              <a:ext cx="152272" cy="73749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4614314" y="3649467"/>
              <a:ext cx="49937" cy="21437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4273158" y="3783825"/>
              <a:ext cx="124976" cy="53510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5244136" y="3707630"/>
              <a:ext cx="36393" cy="15621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5952811" y="4309285"/>
              <a:ext cx="193932" cy="80763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5976741" y="4309950"/>
              <a:ext cx="36393" cy="73368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6046952" y="4341275"/>
              <a:ext cx="38304" cy="19859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4741691" y="4301890"/>
              <a:ext cx="200164" cy="83173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4889508" y="4304300"/>
              <a:ext cx="27835" cy="39551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4879538" y="4303136"/>
              <a:ext cx="37806" cy="75861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4805089" y="4335791"/>
              <a:ext cx="39551" cy="19692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4599524" y="4010078"/>
              <a:ext cx="197671" cy="248771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4697986" y="4086521"/>
              <a:ext cx="9389" cy="296133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4646221" y="4157895"/>
              <a:ext cx="56086" cy="4611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4702223" y="4144850"/>
              <a:ext cx="48109" cy="39551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4664168" y="4117264"/>
              <a:ext cx="38138" cy="31408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7094301" y="3230029"/>
              <a:ext cx="116326" cy="116991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6617697" y="3224462"/>
              <a:ext cx="74033" cy="73950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6668299" y="3084622"/>
              <a:ext cx="143413" cy="142998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7040044" y="3353750"/>
              <a:ext cx="49439" cy="4869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7614528" y="3054460"/>
              <a:ext cx="546234" cy="237720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7772814" y="3127164"/>
              <a:ext cx="60323" cy="120065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7979709" y="3186905"/>
              <a:ext cx="177979" cy="89903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0" name="Google Shape;2660;p37"/>
            <p:cNvGrpSpPr/>
            <p:nvPr/>
          </p:nvGrpSpPr>
          <p:grpSpPr>
            <a:xfrm>
              <a:off x="4210705" y="2640464"/>
              <a:ext cx="553629" cy="271123"/>
              <a:chOff x="4210705" y="2640464"/>
              <a:chExt cx="553629" cy="271123"/>
            </a:xfrm>
          </p:grpSpPr>
          <p:sp>
            <p:nvSpPr>
              <p:cNvPr id="2661" name="Google Shape;2661;p37"/>
              <p:cNvSpPr/>
              <p:nvPr/>
            </p:nvSpPr>
            <p:spPr>
              <a:xfrm>
                <a:off x="4210705" y="2640464"/>
                <a:ext cx="553629" cy="271123"/>
              </a:xfrm>
              <a:custGeom>
                <a:avLst/>
                <a:gdLst/>
                <a:ahLst/>
                <a:cxnLst/>
                <a:rect l="l" t="t" r="r" b="b"/>
                <a:pathLst>
                  <a:path w="6663" h="3263" extrusionOk="0">
                    <a:moveTo>
                      <a:pt x="3742" y="1"/>
                    </a:moveTo>
                    <a:cubicBezTo>
                      <a:pt x="2549" y="1"/>
                      <a:pt x="1578" y="934"/>
                      <a:pt x="1519" y="2113"/>
                    </a:cubicBezTo>
                    <a:cubicBezTo>
                      <a:pt x="1400" y="2069"/>
                      <a:pt x="1275" y="2046"/>
                      <a:pt x="1142" y="2046"/>
                    </a:cubicBezTo>
                    <a:cubicBezTo>
                      <a:pt x="511" y="2046"/>
                      <a:pt x="0" y="2551"/>
                      <a:pt x="0" y="3180"/>
                    </a:cubicBezTo>
                    <a:cubicBezTo>
                      <a:pt x="0" y="3209"/>
                      <a:pt x="0" y="3232"/>
                      <a:pt x="7" y="3262"/>
                    </a:cubicBezTo>
                    <a:lnTo>
                      <a:pt x="6610" y="3262"/>
                    </a:lnTo>
                    <a:cubicBezTo>
                      <a:pt x="6646" y="3164"/>
                      <a:pt x="6662" y="3061"/>
                      <a:pt x="6662" y="2951"/>
                    </a:cubicBezTo>
                    <a:cubicBezTo>
                      <a:pt x="6662" y="2520"/>
                      <a:pt x="6365" y="2165"/>
                      <a:pt x="5958" y="2076"/>
                    </a:cubicBezTo>
                    <a:cubicBezTo>
                      <a:pt x="5883" y="920"/>
                      <a:pt x="4921" y="1"/>
                      <a:pt x="3742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7"/>
              <p:cNvSpPr/>
              <p:nvPr/>
            </p:nvSpPr>
            <p:spPr>
              <a:xfrm>
                <a:off x="4527636" y="2731640"/>
                <a:ext cx="88740" cy="8874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068" extrusionOk="0">
                    <a:moveTo>
                      <a:pt x="534" y="0"/>
                    </a:moveTo>
                    <a:cubicBezTo>
                      <a:pt x="237" y="0"/>
                      <a:pt x="0" y="237"/>
                      <a:pt x="0" y="534"/>
                    </a:cubicBezTo>
                    <a:cubicBezTo>
                      <a:pt x="0" y="831"/>
                      <a:pt x="237" y="1067"/>
                      <a:pt x="534" y="1067"/>
                    </a:cubicBezTo>
                    <a:cubicBezTo>
                      <a:pt x="831" y="1067"/>
                      <a:pt x="1067" y="831"/>
                      <a:pt x="1067" y="534"/>
                    </a:cubicBezTo>
                    <a:cubicBezTo>
                      <a:pt x="1067" y="237"/>
                      <a:pt x="831" y="0"/>
                      <a:pt x="534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7"/>
              <p:cNvSpPr/>
              <p:nvPr/>
            </p:nvSpPr>
            <p:spPr>
              <a:xfrm>
                <a:off x="4471141" y="2722964"/>
                <a:ext cx="32737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4" extrusionOk="0">
                    <a:moveTo>
                      <a:pt x="202" y="0"/>
                    </a:moveTo>
                    <a:cubicBezTo>
                      <a:pt x="90" y="0"/>
                      <a:pt x="1" y="89"/>
                      <a:pt x="1" y="192"/>
                    </a:cubicBezTo>
                    <a:cubicBezTo>
                      <a:pt x="1" y="304"/>
                      <a:pt x="90" y="393"/>
                      <a:pt x="202" y="393"/>
                    </a:cubicBezTo>
                    <a:cubicBezTo>
                      <a:pt x="312" y="393"/>
                      <a:pt x="394" y="304"/>
                      <a:pt x="394" y="192"/>
                    </a:cubicBezTo>
                    <a:cubicBezTo>
                      <a:pt x="394" y="89"/>
                      <a:pt x="312" y="0"/>
                      <a:pt x="202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4" name="Google Shape;2664;p37"/>
            <p:cNvSpPr/>
            <p:nvPr/>
          </p:nvSpPr>
          <p:spPr>
            <a:xfrm>
              <a:off x="5074217" y="3494671"/>
              <a:ext cx="106023" cy="211963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5" name="Google Shape;2665;p37"/>
            <p:cNvGrpSpPr/>
            <p:nvPr/>
          </p:nvGrpSpPr>
          <p:grpSpPr>
            <a:xfrm>
              <a:off x="4281501" y="3120144"/>
              <a:ext cx="367777" cy="369040"/>
              <a:chOff x="4396276" y="3156781"/>
              <a:chExt cx="367777" cy="369040"/>
            </a:xfrm>
          </p:grpSpPr>
          <p:sp>
            <p:nvSpPr>
              <p:cNvPr id="2666" name="Google Shape;2666;p37"/>
              <p:cNvSpPr/>
              <p:nvPr/>
            </p:nvSpPr>
            <p:spPr>
              <a:xfrm>
                <a:off x="4396276" y="3156781"/>
                <a:ext cx="367777" cy="369040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551" extrusionOk="0">
                    <a:moveTo>
                      <a:pt x="1275" y="1"/>
                    </a:moveTo>
                    <a:cubicBezTo>
                      <a:pt x="571" y="1"/>
                      <a:pt x="0" y="572"/>
                      <a:pt x="0" y="1276"/>
                    </a:cubicBezTo>
                    <a:cubicBezTo>
                      <a:pt x="0" y="1980"/>
                      <a:pt x="571" y="2551"/>
                      <a:pt x="1275" y="2551"/>
                    </a:cubicBezTo>
                    <a:cubicBezTo>
                      <a:pt x="1972" y="2551"/>
                      <a:pt x="2541" y="1980"/>
                      <a:pt x="2541" y="1276"/>
                    </a:cubicBezTo>
                    <a:cubicBezTo>
                      <a:pt x="2541" y="572"/>
                      <a:pt x="1972" y="1"/>
                      <a:pt x="1275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7"/>
              <p:cNvSpPr/>
              <p:nvPr/>
            </p:nvSpPr>
            <p:spPr>
              <a:xfrm>
                <a:off x="4396276" y="3156781"/>
                <a:ext cx="183599" cy="36904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51" extrusionOk="0">
                    <a:moveTo>
                      <a:pt x="1268" y="1"/>
                    </a:moveTo>
                    <a:cubicBezTo>
                      <a:pt x="564" y="8"/>
                      <a:pt x="0" y="572"/>
                      <a:pt x="0" y="1276"/>
                    </a:cubicBezTo>
                    <a:cubicBezTo>
                      <a:pt x="0" y="1980"/>
                      <a:pt x="564" y="2542"/>
                      <a:pt x="1268" y="2551"/>
                    </a:cubicBezTo>
                    <a:cubicBezTo>
                      <a:pt x="1268" y="2542"/>
                      <a:pt x="578" y="1913"/>
                      <a:pt x="578" y="1276"/>
                    </a:cubicBezTo>
                    <a:cubicBezTo>
                      <a:pt x="578" y="639"/>
                      <a:pt x="1268" y="8"/>
                      <a:pt x="1268" y="1"/>
                    </a:cubicBezTo>
                    <a:close/>
                  </a:path>
                </a:pathLst>
              </a:custGeom>
              <a:solidFill>
                <a:srgbClr val="FFE9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8" name="Google Shape;2668;p37"/>
            <p:cNvSpPr/>
            <p:nvPr/>
          </p:nvSpPr>
          <p:spPr>
            <a:xfrm>
              <a:off x="6747650" y="2916032"/>
              <a:ext cx="256831" cy="134855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6660904" y="2291777"/>
              <a:ext cx="256748" cy="134772"/>
            </a:xfrm>
            <a:custGeom>
              <a:avLst/>
              <a:gdLst/>
              <a:ahLst/>
              <a:cxnLst/>
              <a:rect l="l" t="t" r="r" b="b"/>
              <a:pathLst>
                <a:path w="3090" h="1622" extrusionOk="0">
                  <a:moveTo>
                    <a:pt x="808" y="0"/>
                  </a:moveTo>
                  <a:cubicBezTo>
                    <a:pt x="363" y="0"/>
                    <a:pt x="0" y="363"/>
                    <a:pt x="0" y="815"/>
                  </a:cubicBezTo>
                  <a:cubicBezTo>
                    <a:pt x="0" y="1259"/>
                    <a:pt x="363" y="1622"/>
                    <a:pt x="808" y="1622"/>
                  </a:cubicBezTo>
                  <a:lnTo>
                    <a:pt x="2282" y="1622"/>
                  </a:lnTo>
                  <a:cubicBezTo>
                    <a:pt x="2726" y="1622"/>
                    <a:pt x="3089" y="1259"/>
                    <a:pt x="3089" y="815"/>
                  </a:cubicBezTo>
                  <a:cubicBezTo>
                    <a:pt x="3089" y="363"/>
                    <a:pt x="2726" y="0"/>
                    <a:pt x="228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6210224" y="3088942"/>
              <a:ext cx="126214" cy="135021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6947066" y="2688199"/>
              <a:ext cx="410714" cy="215535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7108427" y="3034851"/>
              <a:ext cx="482670" cy="137348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3899474" y="4380650"/>
              <a:ext cx="2303416" cy="132548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3761424" y="4513100"/>
              <a:ext cx="2441468" cy="132449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6202081" y="4380659"/>
              <a:ext cx="2135247" cy="132529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6202081" y="4513105"/>
              <a:ext cx="2303421" cy="132445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6202081" y="4644138"/>
              <a:ext cx="1737080" cy="1413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6904690" y="3470159"/>
              <a:ext cx="152719" cy="920554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6904690" y="3470159"/>
              <a:ext cx="87411" cy="919142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6934270" y="3691843"/>
              <a:ext cx="108931" cy="54756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6927457" y="3816063"/>
              <a:ext cx="118902" cy="79600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" name="Google Shape;2682;p37"/>
          <p:cNvGrpSpPr/>
          <p:nvPr/>
        </p:nvGrpSpPr>
        <p:grpSpPr>
          <a:xfrm>
            <a:off x="3830673" y="4479700"/>
            <a:ext cx="4529499" cy="124290"/>
            <a:chOff x="1492723" y="4512625"/>
            <a:chExt cx="4529499" cy="124290"/>
          </a:xfrm>
        </p:grpSpPr>
        <p:sp>
          <p:nvSpPr>
            <p:cNvPr id="2683" name="Google Shape;2683;p37"/>
            <p:cNvSpPr/>
            <p:nvPr/>
          </p:nvSpPr>
          <p:spPr>
            <a:xfrm>
              <a:off x="1492723" y="4514335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1679357" y="4513689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1866012" y="4513689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2056464" y="4513125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2240720" y="4515003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2431172" y="4513125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2617828" y="4513125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806381" y="4513146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988739" y="4513605"/>
              <a:ext cx="33814" cy="26114"/>
            </a:xfrm>
            <a:custGeom>
              <a:avLst/>
              <a:gdLst/>
              <a:ahLst/>
              <a:cxnLst/>
              <a:rect l="l" t="t" r="r" b="b"/>
              <a:pathLst>
                <a:path w="1621" h="1252" extrusionOk="0">
                  <a:moveTo>
                    <a:pt x="754" y="1"/>
                  </a:moveTo>
                  <a:cubicBezTo>
                    <a:pt x="297" y="92"/>
                    <a:pt x="0" y="480"/>
                    <a:pt x="183" y="845"/>
                  </a:cubicBezTo>
                  <a:cubicBezTo>
                    <a:pt x="282" y="1023"/>
                    <a:pt x="568" y="1251"/>
                    <a:pt x="776" y="1251"/>
                  </a:cubicBezTo>
                  <a:cubicBezTo>
                    <a:pt x="809" y="1251"/>
                    <a:pt x="840" y="1246"/>
                    <a:pt x="868" y="1233"/>
                  </a:cubicBezTo>
                  <a:cubicBezTo>
                    <a:pt x="1324" y="1233"/>
                    <a:pt x="1621" y="845"/>
                    <a:pt x="1438" y="389"/>
                  </a:cubicBezTo>
                  <a:cubicBezTo>
                    <a:pt x="1324" y="183"/>
                    <a:pt x="1050" y="92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177293" y="4515003"/>
              <a:ext cx="33814" cy="26239"/>
            </a:xfrm>
            <a:custGeom>
              <a:avLst/>
              <a:gdLst/>
              <a:ahLst/>
              <a:cxnLst/>
              <a:rect l="l" t="t" r="r" b="b"/>
              <a:pathLst>
                <a:path w="1621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59" y="1166"/>
                    <a:pt x="1324" y="1075"/>
                    <a:pt x="1415" y="892"/>
                  </a:cubicBezTo>
                  <a:cubicBezTo>
                    <a:pt x="1621" y="413"/>
                    <a:pt x="1324" y="25"/>
                    <a:pt x="845" y="25"/>
                  </a:cubicBezTo>
                  <a:cubicBezTo>
                    <a:pt x="812" y="8"/>
                    <a:pt x="772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367745" y="4513689"/>
              <a:ext cx="25720" cy="26406"/>
            </a:xfrm>
            <a:custGeom>
              <a:avLst/>
              <a:gdLst/>
              <a:ahLst/>
              <a:cxnLst/>
              <a:rect l="l" t="t" r="r" b="b"/>
              <a:pathLst>
                <a:path w="1233" h="1266" extrusionOk="0">
                  <a:moveTo>
                    <a:pt x="691" y="1"/>
                  </a:moveTo>
                  <a:cubicBezTo>
                    <a:pt x="565" y="1"/>
                    <a:pt x="424" y="31"/>
                    <a:pt x="274" y="88"/>
                  </a:cubicBezTo>
                  <a:cubicBezTo>
                    <a:pt x="92" y="179"/>
                    <a:pt x="0" y="567"/>
                    <a:pt x="0" y="750"/>
                  </a:cubicBezTo>
                  <a:cubicBezTo>
                    <a:pt x="125" y="1077"/>
                    <a:pt x="345" y="1266"/>
                    <a:pt x="596" y="1266"/>
                  </a:cubicBezTo>
                  <a:cubicBezTo>
                    <a:pt x="712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233" y="476"/>
                  </a:cubicBezTo>
                  <a:cubicBezTo>
                    <a:pt x="1170" y="147"/>
                    <a:pt x="967" y="1"/>
                    <a:pt x="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556298" y="4513125"/>
              <a:ext cx="27619" cy="27407"/>
            </a:xfrm>
            <a:custGeom>
              <a:avLst/>
              <a:gdLst/>
              <a:ahLst/>
              <a:cxnLst/>
              <a:rect l="l" t="t" r="r" b="b"/>
              <a:pathLst>
                <a:path w="1324" h="1314" extrusionOk="0">
                  <a:moveTo>
                    <a:pt x="663" y="1"/>
                  </a:moveTo>
                  <a:cubicBezTo>
                    <a:pt x="359" y="1"/>
                    <a:pt x="76" y="194"/>
                    <a:pt x="0" y="594"/>
                  </a:cubicBezTo>
                  <a:cubicBezTo>
                    <a:pt x="0" y="777"/>
                    <a:pt x="183" y="1256"/>
                    <a:pt x="365" y="1256"/>
                  </a:cubicBezTo>
                  <a:cubicBezTo>
                    <a:pt x="467" y="1295"/>
                    <a:pt x="561" y="1313"/>
                    <a:pt x="647" y="1313"/>
                  </a:cubicBezTo>
                  <a:cubicBezTo>
                    <a:pt x="966" y="1313"/>
                    <a:pt x="1180" y="1063"/>
                    <a:pt x="1324" y="686"/>
                  </a:cubicBezTo>
                  <a:cubicBezTo>
                    <a:pt x="1141" y="503"/>
                    <a:pt x="1050" y="115"/>
                    <a:pt x="845" y="24"/>
                  </a:cubicBezTo>
                  <a:cubicBezTo>
                    <a:pt x="784" y="9"/>
                    <a:pt x="723" y="1"/>
                    <a:pt x="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3738656" y="4513605"/>
              <a:ext cx="33814" cy="27636"/>
            </a:xfrm>
            <a:custGeom>
              <a:avLst/>
              <a:gdLst/>
              <a:ahLst/>
              <a:cxnLst/>
              <a:rect l="l" t="t" r="r" b="b"/>
              <a:pathLst>
                <a:path w="1621" h="1325" extrusionOk="0">
                  <a:moveTo>
                    <a:pt x="662" y="1"/>
                  </a:moveTo>
                  <a:cubicBezTo>
                    <a:pt x="297" y="183"/>
                    <a:pt x="0" y="571"/>
                    <a:pt x="297" y="959"/>
                  </a:cubicBezTo>
                  <a:cubicBezTo>
                    <a:pt x="388" y="1142"/>
                    <a:pt x="753" y="1325"/>
                    <a:pt x="959" y="1325"/>
                  </a:cubicBezTo>
                  <a:cubicBezTo>
                    <a:pt x="1438" y="1142"/>
                    <a:pt x="1621" y="754"/>
                    <a:pt x="1324" y="389"/>
                  </a:cubicBezTo>
                  <a:cubicBezTo>
                    <a:pt x="1233" y="183"/>
                    <a:pt x="959" y="9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3931006" y="4514335"/>
              <a:ext cx="25741" cy="27365"/>
            </a:xfrm>
            <a:custGeom>
              <a:avLst/>
              <a:gdLst/>
              <a:ahLst/>
              <a:cxnLst/>
              <a:rect l="l" t="t" r="r" b="b"/>
              <a:pathLst>
                <a:path w="1234" h="1312" extrusionOk="0">
                  <a:moveTo>
                    <a:pt x="676" y="0"/>
                  </a:moveTo>
                  <a:cubicBezTo>
                    <a:pt x="587" y="0"/>
                    <a:pt x="490" y="18"/>
                    <a:pt x="389" y="57"/>
                  </a:cubicBezTo>
                  <a:cubicBezTo>
                    <a:pt x="206" y="57"/>
                    <a:pt x="92" y="445"/>
                    <a:pt x="1" y="628"/>
                  </a:cubicBezTo>
                  <a:cubicBezTo>
                    <a:pt x="1" y="1106"/>
                    <a:pt x="274" y="1312"/>
                    <a:pt x="645" y="1312"/>
                  </a:cubicBezTo>
                  <a:cubicBezTo>
                    <a:pt x="716" y="1312"/>
                    <a:pt x="791" y="1304"/>
                    <a:pt x="868" y="1290"/>
                  </a:cubicBezTo>
                  <a:cubicBezTo>
                    <a:pt x="1051" y="1198"/>
                    <a:pt x="1233" y="810"/>
                    <a:pt x="1233" y="628"/>
                  </a:cubicBezTo>
                  <a:cubicBezTo>
                    <a:pt x="1233" y="250"/>
                    <a:pt x="1007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4117662" y="4514022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1" y="460"/>
                  </a:cubicBezTo>
                  <a:cubicBezTo>
                    <a:pt x="0" y="643"/>
                    <a:pt x="183" y="1031"/>
                    <a:pt x="388" y="1213"/>
                  </a:cubicBezTo>
                  <a:cubicBezTo>
                    <a:pt x="485" y="1262"/>
                    <a:pt x="584" y="1284"/>
                    <a:pt x="680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0" y="72"/>
                  </a:cubicBezTo>
                  <a:cubicBezTo>
                    <a:pt x="947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4301918" y="4513605"/>
              <a:ext cx="33835" cy="27636"/>
            </a:xfrm>
            <a:custGeom>
              <a:avLst/>
              <a:gdLst/>
              <a:ahLst/>
              <a:cxnLst/>
              <a:rect l="l" t="t" r="r" b="b"/>
              <a:pathLst>
                <a:path w="1622" h="1325" extrusionOk="0">
                  <a:moveTo>
                    <a:pt x="685" y="1"/>
                  </a:moveTo>
                  <a:cubicBezTo>
                    <a:pt x="206" y="183"/>
                    <a:pt x="1" y="571"/>
                    <a:pt x="297" y="959"/>
                  </a:cubicBezTo>
                  <a:cubicBezTo>
                    <a:pt x="389" y="1142"/>
                    <a:pt x="777" y="1325"/>
                    <a:pt x="959" y="1325"/>
                  </a:cubicBezTo>
                  <a:cubicBezTo>
                    <a:pt x="1439" y="1142"/>
                    <a:pt x="1621" y="754"/>
                    <a:pt x="1347" y="389"/>
                  </a:cubicBezTo>
                  <a:cubicBezTo>
                    <a:pt x="1256" y="183"/>
                    <a:pt x="868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4490471" y="4515003"/>
              <a:ext cx="31916" cy="26239"/>
            </a:xfrm>
            <a:custGeom>
              <a:avLst/>
              <a:gdLst/>
              <a:ahLst/>
              <a:cxnLst/>
              <a:rect l="l" t="t" r="r" b="b"/>
              <a:pathLst>
                <a:path w="1530" h="1258" extrusionOk="0">
                  <a:moveTo>
                    <a:pt x="702" y="1"/>
                  </a:moveTo>
                  <a:cubicBezTo>
                    <a:pt x="450" y="1"/>
                    <a:pt x="206" y="154"/>
                    <a:pt x="206" y="322"/>
                  </a:cubicBezTo>
                  <a:cubicBezTo>
                    <a:pt x="0" y="778"/>
                    <a:pt x="297" y="1166"/>
                    <a:pt x="776" y="1258"/>
                  </a:cubicBezTo>
                  <a:cubicBezTo>
                    <a:pt x="959" y="1166"/>
                    <a:pt x="1347" y="1075"/>
                    <a:pt x="1438" y="892"/>
                  </a:cubicBezTo>
                  <a:cubicBezTo>
                    <a:pt x="1530" y="413"/>
                    <a:pt x="1347" y="25"/>
                    <a:pt x="868" y="25"/>
                  </a:cubicBezTo>
                  <a:cubicBezTo>
                    <a:pt x="814" y="8"/>
                    <a:pt x="758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4680923" y="4514022"/>
              <a:ext cx="28119" cy="26802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58" y="1"/>
                  </a:moveTo>
                  <a:cubicBezTo>
                    <a:pt x="389" y="1"/>
                    <a:pt x="151" y="175"/>
                    <a:pt x="1" y="460"/>
                  </a:cubicBezTo>
                  <a:cubicBezTo>
                    <a:pt x="1" y="643"/>
                    <a:pt x="92" y="1031"/>
                    <a:pt x="297" y="1213"/>
                  </a:cubicBezTo>
                  <a:cubicBezTo>
                    <a:pt x="424" y="1262"/>
                    <a:pt x="537" y="1284"/>
                    <a:pt x="640" y="1284"/>
                  </a:cubicBezTo>
                  <a:cubicBezTo>
                    <a:pt x="924" y="1284"/>
                    <a:pt x="1129" y="1110"/>
                    <a:pt x="1347" y="825"/>
                  </a:cubicBezTo>
                  <a:cubicBezTo>
                    <a:pt x="1233" y="551"/>
                    <a:pt x="1142" y="163"/>
                    <a:pt x="959" y="72"/>
                  </a:cubicBezTo>
                  <a:cubicBezTo>
                    <a:pt x="856" y="24"/>
                    <a:pt x="755" y="1"/>
                    <a:pt x="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4867579" y="4514335"/>
              <a:ext cx="27619" cy="27365"/>
            </a:xfrm>
            <a:custGeom>
              <a:avLst/>
              <a:gdLst/>
              <a:ahLst/>
              <a:cxnLst/>
              <a:rect l="l" t="t" r="r" b="b"/>
              <a:pathLst>
                <a:path w="1324" h="1312" extrusionOk="0">
                  <a:moveTo>
                    <a:pt x="667" y="0"/>
                  </a:moveTo>
                  <a:cubicBezTo>
                    <a:pt x="579" y="0"/>
                    <a:pt x="485" y="18"/>
                    <a:pt x="388" y="57"/>
                  </a:cubicBezTo>
                  <a:cubicBezTo>
                    <a:pt x="183" y="57"/>
                    <a:pt x="183" y="445"/>
                    <a:pt x="0" y="628"/>
                  </a:cubicBezTo>
                  <a:cubicBezTo>
                    <a:pt x="77" y="1106"/>
                    <a:pt x="362" y="1312"/>
                    <a:pt x="735" y="1312"/>
                  </a:cubicBezTo>
                  <a:cubicBezTo>
                    <a:pt x="806" y="1312"/>
                    <a:pt x="881" y="1304"/>
                    <a:pt x="959" y="1290"/>
                  </a:cubicBezTo>
                  <a:cubicBezTo>
                    <a:pt x="1141" y="1198"/>
                    <a:pt x="1324" y="810"/>
                    <a:pt x="1324" y="628"/>
                  </a:cubicBezTo>
                  <a:cubicBezTo>
                    <a:pt x="1252" y="250"/>
                    <a:pt x="996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051835" y="4513605"/>
              <a:ext cx="33835" cy="27636"/>
            </a:xfrm>
            <a:custGeom>
              <a:avLst/>
              <a:gdLst/>
              <a:ahLst/>
              <a:cxnLst/>
              <a:rect l="l" t="t" r="r" b="b"/>
              <a:pathLst>
                <a:path w="1622" h="1325" extrusionOk="0">
                  <a:moveTo>
                    <a:pt x="685" y="1"/>
                  </a:moveTo>
                  <a:cubicBezTo>
                    <a:pt x="206" y="183"/>
                    <a:pt x="0" y="571"/>
                    <a:pt x="297" y="959"/>
                  </a:cubicBezTo>
                  <a:cubicBezTo>
                    <a:pt x="388" y="1142"/>
                    <a:pt x="776" y="1325"/>
                    <a:pt x="959" y="1325"/>
                  </a:cubicBezTo>
                  <a:cubicBezTo>
                    <a:pt x="1438" y="1142"/>
                    <a:pt x="1621" y="754"/>
                    <a:pt x="1347" y="389"/>
                  </a:cubicBezTo>
                  <a:cubicBezTo>
                    <a:pt x="1256" y="183"/>
                    <a:pt x="868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242287" y="4512625"/>
              <a:ext cx="28119" cy="27469"/>
            </a:xfrm>
            <a:custGeom>
              <a:avLst/>
              <a:gdLst/>
              <a:ahLst/>
              <a:cxnLst/>
              <a:rect l="l" t="t" r="r" b="b"/>
              <a:pathLst>
                <a:path w="1348" h="1317" extrusionOk="0">
                  <a:moveTo>
                    <a:pt x="748" y="1"/>
                  </a:moveTo>
                  <a:cubicBezTo>
                    <a:pt x="633" y="1"/>
                    <a:pt x="512" y="44"/>
                    <a:pt x="389" y="139"/>
                  </a:cubicBezTo>
                  <a:cubicBezTo>
                    <a:pt x="206" y="230"/>
                    <a:pt x="1" y="618"/>
                    <a:pt x="115" y="801"/>
                  </a:cubicBezTo>
                  <a:cubicBezTo>
                    <a:pt x="177" y="1128"/>
                    <a:pt x="367" y="1317"/>
                    <a:pt x="633" y="1317"/>
                  </a:cubicBezTo>
                  <a:cubicBezTo>
                    <a:pt x="757" y="1317"/>
                    <a:pt x="898" y="1276"/>
                    <a:pt x="1051" y="1189"/>
                  </a:cubicBezTo>
                  <a:cubicBezTo>
                    <a:pt x="1256" y="1098"/>
                    <a:pt x="1256" y="710"/>
                    <a:pt x="1347" y="527"/>
                  </a:cubicBezTo>
                  <a:cubicBezTo>
                    <a:pt x="1207" y="200"/>
                    <a:pt x="993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430840" y="4514335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76" y="0"/>
                  </a:moveTo>
                  <a:cubicBezTo>
                    <a:pt x="587" y="0"/>
                    <a:pt x="490" y="18"/>
                    <a:pt x="388" y="57"/>
                  </a:cubicBezTo>
                  <a:cubicBezTo>
                    <a:pt x="206" y="57"/>
                    <a:pt x="92" y="445"/>
                    <a:pt x="0" y="628"/>
                  </a:cubicBezTo>
                  <a:cubicBezTo>
                    <a:pt x="77" y="1106"/>
                    <a:pt x="362" y="1312"/>
                    <a:pt x="681" y="1312"/>
                  </a:cubicBezTo>
                  <a:cubicBezTo>
                    <a:pt x="743" y="1312"/>
                    <a:pt x="805" y="1304"/>
                    <a:pt x="868" y="1290"/>
                  </a:cubicBezTo>
                  <a:cubicBezTo>
                    <a:pt x="1050" y="1198"/>
                    <a:pt x="1233" y="810"/>
                    <a:pt x="1233" y="628"/>
                  </a:cubicBezTo>
                  <a:cubicBezTo>
                    <a:pt x="1233" y="250"/>
                    <a:pt x="1006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5619394" y="4513146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604" y="0"/>
                  </a:moveTo>
                  <a:cubicBezTo>
                    <a:pt x="537" y="0"/>
                    <a:pt x="466" y="8"/>
                    <a:pt x="388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41" y="1312"/>
                    <a:pt x="577" y="1312"/>
                  </a:cubicBezTo>
                  <a:cubicBezTo>
                    <a:pt x="668" y="1312"/>
                    <a:pt x="766" y="1294"/>
                    <a:pt x="868" y="1255"/>
                  </a:cubicBezTo>
                  <a:cubicBezTo>
                    <a:pt x="1050" y="1255"/>
                    <a:pt x="1141" y="867"/>
                    <a:pt x="1233" y="685"/>
                  </a:cubicBezTo>
                  <a:cubicBezTo>
                    <a:pt x="1156" y="206"/>
                    <a:pt x="951" y="0"/>
                    <a:pt x="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801752" y="4513605"/>
              <a:ext cx="33814" cy="27636"/>
            </a:xfrm>
            <a:custGeom>
              <a:avLst/>
              <a:gdLst/>
              <a:ahLst/>
              <a:cxnLst/>
              <a:rect l="l" t="t" r="r" b="b"/>
              <a:pathLst>
                <a:path w="1621" h="1325" extrusionOk="0">
                  <a:moveTo>
                    <a:pt x="685" y="1"/>
                  </a:moveTo>
                  <a:cubicBezTo>
                    <a:pt x="206" y="183"/>
                    <a:pt x="0" y="571"/>
                    <a:pt x="297" y="959"/>
                  </a:cubicBezTo>
                  <a:cubicBezTo>
                    <a:pt x="388" y="1142"/>
                    <a:pt x="776" y="1325"/>
                    <a:pt x="959" y="1325"/>
                  </a:cubicBezTo>
                  <a:cubicBezTo>
                    <a:pt x="1438" y="1142"/>
                    <a:pt x="1621" y="754"/>
                    <a:pt x="1347" y="389"/>
                  </a:cubicBezTo>
                  <a:cubicBezTo>
                    <a:pt x="1256" y="183"/>
                    <a:pt x="959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5990305" y="4513605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662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776" y="1325"/>
                    <a:pt x="959" y="1325"/>
                  </a:cubicBezTo>
                  <a:cubicBezTo>
                    <a:pt x="1347" y="1142"/>
                    <a:pt x="1529" y="754"/>
                    <a:pt x="1347" y="389"/>
                  </a:cubicBezTo>
                  <a:cubicBezTo>
                    <a:pt x="1233" y="183"/>
                    <a:pt x="867" y="9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1582233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1770786" y="4605524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1956941" y="4606546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2143596" y="4606546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2332150" y="4606567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2520703" y="4605754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2706858" y="4605524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2895412" y="4606922"/>
              <a:ext cx="33835" cy="29993"/>
            </a:xfrm>
            <a:custGeom>
              <a:avLst/>
              <a:gdLst/>
              <a:ahLst/>
              <a:cxnLst/>
              <a:rect l="l" t="t" r="r" b="b"/>
              <a:pathLst>
                <a:path w="1622" h="1438" extrusionOk="0">
                  <a:moveTo>
                    <a:pt x="777" y="0"/>
                  </a:moveTo>
                  <a:cubicBezTo>
                    <a:pt x="297" y="92"/>
                    <a:pt x="1" y="366"/>
                    <a:pt x="92" y="571"/>
                  </a:cubicBezTo>
                  <a:cubicBezTo>
                    <a:pt x="266" y="1208"/>
                    <a:pt x="554" y="1437"/>
                    <a:pt x="874" y="1437"/>
                  </a:cubicBezTo>
                  <a:cubicBezTo>
                    <a:pt x="932" y="1437"/>
                    <a:pt x="991" y="1430"/>
                    <a:pt x="1051" y="1416"/>
                  </a:cubicBezTo>
                  <a:cubicBezTo>
                    <a:pt x="1530" y="1233"/>
                    <a:pt x="1621" y="754"/>
                    <a:pt x="1439" y="366"/>
                  </a:cubicBezTo>
                  <a:cubicBezTo>
                    <a:pt x="1347" y="183"/>
                    <a:pt x="959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3083965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4" y="1"/>
                  </a:moveTo>
                  <a:cubicBezTo>
                    <a:pt x="374" y="1"/>
                    <a:pt x="166" y="314"/>
                    <a:pt x="92" y="628"/>
                  </a:cubicBezTo>
                  <a:cubicBezTo>
                    <a:pt x="0" y="1199"/>
                    <a:pt x="297" y="1381"/>
                    <a:pt x="754" y="1473"/>
                  </a:cubicBezTo>
                  <a:cubicBezTo>
                    <a:pt x="1233" y="1381"/>
                    <a:pt x="1621" y="1199"/>
                    <a:pt x="1438" y="628"/>
                  </a:cubicBezTo>
                  <a:cubicBezTo>
                    <a:pt x="1438" y="423"/>
                    <a:pt x="1142" y="149"/>
                    <a:pt x="959" y="57"/>
                  </a:cubicBezTo>
                  <a:cubicBezTo>
                    <a:pt x="867" y="18"/>
                    <a:pt x="782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3272519" y="4606546"/>
              <a:ext cx="31916" cy="29451"/>
            </a:xfrm>
            <a:custGeom>
              <a:avLst/>
              <a:gdLst/>
              <a:ahLst/>
              <a:cxnLst/>
              <a:rect l="l" t="t" r="r" b="b"/>
              <a:pathLst>
                <a:path w="1530" h="1412" extrusionOk="0">
                  <a:moveTo>
                    <a:pt x="579" y="1"/>
                  </a:moveTo>
                  <a:cubicBezTo>
                    <a:pt x="208" y="1"/>
                    <a:pt x="0" y="263"/>
                    <a:pt x="0" y="680"/>
                  </a:cubicBezTo>
                  <a:cubicBezTo>
                    <a:pt x="0" y="954"/>
                    <a:pt x="183" y="1342"/>
                    <a:pt x="388" y="1342"/>
                  </a:cubicBezTo>
                  <a:cubicBezTo>
                    <a:pt x="505" y="1389"/>
                    <a:pt x="618" y="1412"/>
                    <a:pt x="723" y="1412"/>
                  </a:cubicBezTo>
                  <a:cubicBezTo>
                    <a:pt x="1030" y="1412"/>
                    <a:pt x="1280" y="1219"/>
                    <a:pt x="1415" y="863"/>
                  </a:cubicBezTo>
                  <a:cubicBezTo>
                    <a:pt x="1530" y="384"/>
                    <a:pt x="1233" y="110"/>
                    <a:pt x="753" y="18"/>
                  </a:cubicBezTo>
                  <a:cubicBezTo>
                    <a:pt x="692" y="7"/>
                    <a:pt x="634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3456775" y="4606922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85" y="0"/>
                    <a:pt x="389" y="183"/>
                    <a:pt x="297" y="366"/>
                  </a:cubicBezTo>
                  <a:cubicBezTo>
                    <a:pt x="1" y="754"/>
                    <a:pt x="206" y="1233"/>
                    <a:pt x="685" y="1324"/>
                  </a:cubicBezTo>
                  <a:cubicBezTo>
                    <a:pt x="765" y="1364"/>
                    <a:pt x="846" y="1382"/>
                    <a:pt x="925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439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3645329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1008" y="0"/>
                  </a:moveTo>
                  <a:cubicBezTo>
                    <a:pt x="939" y="0"/>
                    <a:pt x="862" y="18"/>
                    <a:pt x="777" y="56"/>
                  </a:cubicBezTo>
                  <a:cubicBezTo>
                    <a:pt x="480" y="56"/>
                    <a:pt x="206" y="330"/>
                    <a:pt x="206" y="536"/>
                  </a:cubicBezTo>
                  <a:cubicBezTo>
                    <a:pt x="0" y="992"/>
                    <a:pt x="297" y="1380"/>
                    <a:pt x="777" y="1380"/>
                  </a:cubicBezTo>
                  <a:cubicBezTo>
                    <a:pt x="835" y="1392"/>
                    <a:pt x="891" y="1398"/>
                    <a:pt x="944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56" y="329"/>
                    <a:pt x="1306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3835780" y="4606546"/>
              <a:ext cx="31916" cy="29451"/>
            </a:xfrm>
            <a:custGeom>
              <a:avLst/>
              <a:gdLst/>
              <a:ahLst/>
              <a:cxnLst/>
              <a:rect l="l" t="t" r="r" b="b"/>
              <a:pathLst>
                <a:path w="1530" h="1412" extrusionOk="0">
                  <a:moveTo>
                    <a:pt x="574" y="1"/>
                  </a:moveTo>
                  <a:cubicBezTo>
                    <a:pt x="157" y="1"/>
                    <a:pt x="1" y="263"/>
                    <a:pt x="1" y="680"/>
                  </a:cubicBezTo>
                  <a:cubicBezTo>
                    <a:pt x="1" y="954"/>
                    <a:pt x="206" y="1342"/>
                    <a:pt x="389" y="1342"/>
                  </a:cubicBezTo>
                  <a:cubicBezTo>
                    <a:pt x="511" y="1389"/>
                    <a:pt x="627" y="1412"/>
                    <a:pt x="732" y="1412"/>
                  </a:cubicBezTo>
                  <a:cubicBezTo>
                    <a:pt x="1039" y="1412"/>
                    <a:pt x="1262" y="1219"/>
                    <a:pt x="1347" y="863"/>
                  </a:cubicBezTo>
                  <a:cubicBezTo>
                    <a:pt x="1530" y="384"/>
                    <a:pt x="1142" y="110"/>
                    <a:pt x="777" y="18"/>
                  </a:cubicBezTo>
                  <a:cubicBezTo>
                    <a:pt x="703" y="7"/>
                    <a:pt x="636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4020517" y="4606922"/>
              <a:ext cx="35733" cy="29993"/>
            </a:xfrm>
            <a:custGeom>
              <a:avLst/>
              <a:gdLst/>
              <a:ahLst/>
              <a:cxnLst/>
              <a:rect l="l" t="t" r="r" b="b"/>
              <a:pathLst>
                <a:path w="1713" h="1438" extrusionOk="0">
                  <a:moveTo>
                    <a:pt x="754" y="0"/>
                  </a:moveTo>
                  <a:cubicBezTo>
                    <a:pt x="275" y="92"/>
                    <a:pt x="1" y="366"/>
                    <a:pt x="92" y="571"/>
                  </a:cubicBezTo>
                  <a:cubicBezTo>
                    <a:pt x="247" y="1208"/>
                    <a:pt x="548" y="1437"/>
                    <a:pt x="928" y="1437"/>
                  </a:cubicBezTo>
                  <a:cubicBezTo>
                    <a:pt x="997" y="1437"/>
                    <a:pt x="1068" y="1430"/>
                    <a:pt x="1142" y="1416"/>
                  </a:cubicBezTo>
                  <a:cubicBezTo>
                    <a:pt x="1507" y="1233"/>
                    <a:pt x="1713" y="754"/>
                    <a:pt x="1416" y="366"/>
                  </a:cubicBezTo>
                  <a:cubicBezTo>
                    <a:pt x="1325" y="183"/>
                    <a:pt x="937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4209070" y="4606922"/>
              <a:ext cx="33355" cy="29993"/>
            </a:xfrm>
            <a:custGeom>
              <a:avLst/>
              <a:gdLst/>
              <a:ahLst/>
              <a:cxnLst/>
              <a:rect l="l" t="t" r="r" b="b"/>
              <a:pathLst>
                <a:path w="1599" h="1438" extrusionOk="0">
                  <a:moveTo>
                    <a:pt x="754" y="0"/>
                  </a:moveTo>
                  <a:cubicBezTo>
                    <a:pt x="275" y="92"/>
                    <a:pt x="1" y="366"/>
                    <a:pt x="1" y="571"/>
                  </a:cubicBezTo>
                  <a:cubicBezTo>
                    <a:pt x="232" y="1208"/>
                    <a:pt x="546" y="1437"/>
                    <a:pt x="858" y="1437"/>
                  </a:cubicBezTo>
                  <a:cubicBezTo>
                    <a:pt x="915" y="1437"/>
                    <a:pt x="972" y="1430"/>
                    <a:pt x="1028" y="1416"/>
                  </a:cubicBezTo>
                  <a:cubicBezTo>
                    <a:pt x="1416" y="1233"/>
                    <a:pt x="1598" y="754"/>
                    <a:pt x="1416" y="366"/>
                  </a:cubicBezTo>
                  <a:cubicBezTo>
                    <a:pt x="1324" y="183"/>
                    <a:pt x="93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4395246" y="4606922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868" y="0"/>
                  </a:moveTo>
                  <a:cubicBezTo>
                    <a:pt x="662" y="0"/>
                    <a:pt x="297" y="183"/>
                    <a:pt x="206" y="366"/>
                  </a:cubicBezTo>
                  <a:cubicBezTo>
                    <a:pt x="0" y="754"/>
                    <a:pt x="206" y="1233"/>
                    <a:pt x="571" y="1324"/>
                  </a:cubicBezTo>
                  <a:cubicBezTo>
                    <a:pt x="675" y="1364"/>
                    <a:pt x="775" y="1382"/>
                    <a:pt x="869" y="1382"/>
                  </a:cubicBezTo>
                  <a:cubicBezTo>
                    <a:pt x="1205" y="1382"/>
                    <a:pt x="1458" y="1148"/>
                    <a:pt x="1530" y="845"/>
                  </a:cubicBezTo>
                  <a:cubicBezTo>
                    <a:pt x="1712" y="274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4583799" y="4606922"/>
              <a:ext cx="33814" cy="29993"/>
            </a:xfrm>
            <a:custGeom>
              <a:avLst/>
              <a:gdLst/>
              <a:ahLst/>
              <a:cxnLst/>
              <a:rect l="l" t="t" r="r" b="b"/>
              <a:pathLst>
                <a:path w="1621" h="1438" extrusionOk="0">
                  <a:moveTo>
                    <a:pt x="753" y="0"/>
                  </a:moveTo>
                  <a:cubicBezTo>
                    <a:pt x="297" y="92"/>
                    <a:pt x="0" y="366"/>
                    <a:pt x="0" y="571"/>
                  </a:cubicBezTo>
                  <a:cubicBezTo>
                    <a:pt x="251" y="1208"/>
                    <a:pt x="551" y="1437"/>
                    <a:pt x="873" y="1437"/>
                  </a:cubicBezTo>
                  <a:cubicBezTo>
                    <a:pt x="931" y="1437"/>
                    <a:pt x="990" y="1430"/>
                    <a:pt x="1050" y="1416"/>
                  </a:cubicBezTo>
                  <a:cubicBezTo>
                    <a:pt x="1438" y="1233"/>
                    <a:pt x="1621" y="754"/>
                    <a:pt x="1438" y="366"/>
                  </a:cubicBezTo>
                  <a:cubicBezTo>
                    <a:pt x="1324" y="183"/>
                    <a:pt x="95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4772332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697" y="1"/>
                  </a:moveTo>
                  <a:cubicBezTo>
                    <a:pt x="346" y="1"/>
                    <a:pt x="92" y="314"/>
                    <a:pt x="92" y="628"/>
                  </a:cubicBezTo>
                  <a:cubicBezTo>
                    <a:pt x="1" y="1199"/>
                    <a:pt x="275" y="1381"/>
                    <a:pt x="754" y="1473"/>
                  </a:cubicBezTo>
                  <a:cubicBezTo>
                    <a:pt x="1234" y="1381"/>
                    <a:pt x="1622" y="1199"/>
                    <a:pt x="1416" y="628"/>
                  </a:cubicBezTo>
                  <a:cubicBezTo>
                    <a:pt x="1416" y="423"/>
                    <a:pt x="1142" y="149"/>
                    <a:pt x="960" y="57"/>
                  </a:cubicBezTo>
                  <a:cubicBezTo>
                    <a:pt x="868" y="18"/>
                    <a:pt x="779" y="1"/>
                    <a:pt x="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4958987" y="4606922"/>
              <a:ext cx="33355" cy="29993"/>
            </a:xfrm>
            <a:custGeom>
              <a:avLst/>
              <a:gdLst/>
              <a:ahLst/>
              <a:cxnLst/>
              <a:rect l="l" t="t" r="r" b="b"/>
              <a:pathLst>
                <a:path w="1599" h="1438" extrusionOk="0">
                  <a:moveTo>
                    <a:pt x="754" y="0"/>
                  </a:moveTo>
                  <a:cubicBezTo>
                    <a:pt x="274" y="92"/>
                    <a:pt x="0" y="366"/>
                    <a:pt x="0" y="571"/>
                  </a:cubicBezTo>
                  <a:cubicBezTo>
                    <a:pt x="232" y="1208"/>
                    <a:pt x="546" y="1437"/>
                    <a:pt x="858" y="1437"/>
                  </a:cubicBezTo>
                  <a:cubicBezTo>
                    <a:pt x="915" y="1437"/>
                    <a:pt x="971" y="1430"/>
                    <a:pt x="1028" y="1416"/>
                  </a:cubicBezTo>
                  <a:cubicBezTo>
                    <a:pt x="1507" y="1233"/>
                    <a:pt x="1598" y="754"/>
                    <a:pt x="1416" y="366"/>
                  </a:cubicBezTo>
                  <a:cubicBezTo>
                    <a:pt x="1324" y="183"/>
                    <a:pt x="93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7"/>
            <p:cNvSpPr/>
            <p:nvPr/>
          </p:nvSpPr>
          <p:spPr>
            <a:xfrm>
              <a:off x="5147061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6" y="1"/>
                  </a:moveTo>
                  <a:cubicBezTo>
                    <a:pt x="382" y="1"/>
                    <a:pt x="188" y="314"/>
                    <a:pt x="115" y="628"/>
                  </a:cubicBezTo>
                  <a:cubicBezTo>
                    <a:pt x="0" y="1199"/>
                    <a:pt x="297" y="1381"/>
                    <a:pt x="777" y="1473"/>
                  </a:cubicBezTo>
                  <a:cubicBezTo>
                    <a:pt x="1256" y="1381"/>
                    <a:pt x="1621" y="1199"/>
                    <a:pt x="1438" y="628"/>
                  </a:cubicBezTo>
                  <a:cubicBezTo>
                    <a:pt x="1438" y="423"/>
                    <a:pt x="1142" y="149"/>
                    <a:pt x="959" y="57"/>
                  </a:cubicBezTo>
                  <a:cubicBezTo>
                    <a:pt x="867" y="18"/>
                    <a:pt x="783" y="1"/>
                    <a:pt x="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7"/>
            <p:cNvSpPr/>
            <p:nvPr/>
          </p:nvSpPr>
          <p:spPr>
            <a:xfrm>
              <a:off x="5333716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47" y="0"/>
                  </a:moveTo>
                  <a:cubicBezTo>
                    <a:pt x="864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97" y="1380"/>
                    <a:pt x="753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29" y="1136"/>
                    <a:pt x="1529" y="718"/>
                  </a:cubicBezTo>
                  <a:cubicBezTo>
                    <a:pt x="1455" y="329"/>
                    <a:pt x="1306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7"/>
            <p:cNvSpPr/>
            <p:nvPr/>
          </p:nvSpPr>
          <p:spPr>
            <a:xfrm>
              <a:off x="5522249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4" y="1"/>
                  </a:moveTo>
                  <a:cubicBezTo>
                    <a:pt x="374" y="1"/>
                    <a:pt x="166" y="314"/>
                    <a:pt x="92" y="628"/>
                  </a:cubicBezTo>
                  <a:cubicBezTo>
                    <a:pt x="1" y="1199"/>
                    <a:pt x="275" y="1381"/>
                    <a:pt x="754" y="1473"/>
                  </a:cubicBezTo>
                  <a:cubicBezTo>
                    <a:pt x="1233" y="1381"/>
                    <a:pt x="1621" y="1199"/>
                    <a:pt x="1416" y="628"/>
                  </a:cubicBezTo>
                  <a:cubicBezTo>
                    <a:pt x="1416" y="423"/>
                    <a:pt x="1142" y="149"/>
                    <a:pt x="959" y="57"/>
                  </a:cubicBezTo>
                  <a:cubicBezTo>
                    <a:pt x="868" y="18"/>
                    <a:pt x="783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7"/>
            <p:cNvSpPr/>
            <p:nvPr/>
          </p:nvSpPr>
          <p:spPr>
            <a:xfrm>
              <a:off x="5708904" y="4605524"/>
              <a:ext cx="33355" cy="29034"/>
            </a:xfrm>
            <a:custGeom>
              <a:avLst/>
              <a:gdLst/>
              <a:ahLst/>
              <a:cxnLst/>
              <a:rect l="l" t="t" r="r" b="b"/>
              <a:pathLst>
                <a:path w="1599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183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598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7"/>
            <p:cNvSpPr/>
            <p:nvPr/>
          </p:nvSpPr>
          <p:spPr>
            <a:xfrm>
              <a:off x="5895080" y="4605754"/>
              <a:ext cx="33814" cy="29159"/>
            </a:xfrm>
            <a:custGeom>
              <a:avLst/>
              <a:gdLst/>
              <a:ahLst/>
              <a:cxnLst/>
              <a:rect l="l" t="t" r="r" b="b"/>
              <a:pathLst>
                <a:path w="1621" h="1398" extrusionOk="0">
                  <a:moveTo>
                    <a:pt x="1059" y="0"/>
                  </a:moveTo>
                  <a:cubicBezTo>
                    <a:pt x="977" y="0"/>
                    <a:pt x="883" y="18"/>
                    <a:pt x="776" y="56"/>
                  </a:cubicBezTo>
                  <a:cubicBezTo>
                    <a:pt x="571" y="56"/>
                    <a:pt x="297" y="330"/>
                    <a:pt x="205" y="536"/>
                  </a:cubicBezTo>
                  <a:cubicBezTo>
                    <a:pt x="0" y="992"/>
                    <a:pt x="388" y="1380"/>
                    <a:pt x="776" y="1380"/>
                  </a:cubicBezTo>
                  <a:cubicBezTo>
                    <a:pt x="849" y="1392"/>
                    <a:pt x="916" y="1398"/>
                    <a:pt x="978" y="1398"/>
                  </a:cubicBezTo>
                  <a:cubicBezTo>
                    <a:pt x="1392" y="1398"/>
                    <a:pt x="1541" y="1136"/>
                    <a:pt x="1621" y="718"/>
                  </a:cubicBezTo>
                  <a:cubicBezTo>
                    <a:pt x="1547" y="329"/>
                    <a:pt x="1412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本框 0"/>
          <p:cNvSpPr txBox="1"/>
          <p:nvPr/>
        </p:nvSpPr>
        <p:spPr>
          <a:xfrm>
            <a:off x="899795" y="3375025"/>
            <a:ext cx="2329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</a:rPr>
              <a:t>Team </a:t>
            </a:r>
          </a:p>
          <a:p>
            <a:r>
              <a:rPr lang="en-GB" sz="2400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</a:rPr>
              <a:t>Banana🍌</a:t>
            </a:r>
            <a:endParaRPr lang="en-GB" altLang="en-GB" sz="2400">
              <a:solidFill>
                <a:schemeClr val="dk1"/>
              </a:solidFill>
              <a:latin typeface="Paytone One" panose="00000500000000000000"/>
              <a:ea typeface="Paytone One" panose="00000500000000000000"/>
              <a:cs typeface="Paytone One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47"/>
          <p:cNvSpPr txBox="1">
            <a:spLocks noGrp="1"/>
          </p:cNvSpPr>
          <p:nvPr>
            <p:ph type="title"/>
          </p:nvPr>
        </p:nvSpPr>
        <p:spPr>
          <a:xfrm>
            <a:off x="1336040" y="445135"/>
            <a:ext cx="6471285" cy="579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A1E1FD"/>
                </a:solidFill>
              </a:rPr>
              <a:t>Future</a:t>
            </a:r>
            <a:r>
              <a:rPr lang="en-US" altLang="en-GB" b="1">
                <a:solidFill>
                  <a:srgbClr val="A1E1FD"/>
                </a:solidFill>
              </a:rPr>
              <a:t> </a:t>
            </a:r>
            <a:r>
              <a:rPr lang="en-US" altLang="en-GB">
                <a:solidFill>
                  <a:srgbClr val="A1E1FD"/>
                </a:solidFill>
              </a:rPr>
              <a:t>Development</a:t>
            </a:r>
          </a:p>
        </p:txBody>
      </p:sp>
      <p:sp>
        <p:nvSpPr>
          <p:cNvPr id="14" name="Google Shape;3856;p45"/>
          <p:cNvSpPr txBox="1">
            <a:spLocks noGrp="1"/>
          </p:cNvSpPr>
          <p:nvPr>
            <p:ph type="subTitle" idx="1"/>
          </p:nvPr>
        </p:nvSpPr>
        <p:spPr>
          <a:xfrm>
            <a:off x="899160" y="1275715"/>
            <a:ext cx="7160260" cy="3274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SzPts val="1100"/>
              <a:buFont typeface="Wingdings" panose="05000000000000000000" charset="0"/>
              <a:buChar char=""/>
            </a:pPr>
            <a:r>
              <a:rPr lang="en-US" altLang="en-GB" sz="2000"/>
              <a:t>Develop a cross-platform application.</a:t>
            </a:r>
          </a:p>
          <a:p>
            <a:pPr marL="342900" indent="-342900" algn="l">
              <a:buSzPts val="1100"/>
              <a:buFont typeface="Wingdings" panose="02000000000000000000"/>
              <a:buChar char=""/>
            </a:pPr>
            <a:endParaRPr lang="en-GB" sz="2000"/>
          </a:p>
          <a:p>
            <a:pPr marL="342900" indent="-342900" algn="l">
              <a:buSzPts val="1100"/>
              <a:buFont typeface="Wingdings" panose="05000000000000000000" charset="0"/>
              <a:buChar char=""/>
            </a:pPr>
            <a:r>
              <a:rPr lang="en-US" altLang="en-GB" sz="2000"/>
              <a:t>Reward users for saving energy from low-carbon transportations</a:t>
            </a:r>
            <a:r>
              <a:rPr lang="en-GB" sz="2000"/>
              <a:t>, such as </a:t>
            </a:r>
            <a:r>
              <a:rPr lang="en-US" altLang="en-GB" sz="2000"/>
              <a:t>using these energy to </a:t>
            </a:r>
            <a:r>
              <a:rPr lang="en-GB" sz="2000"/>
              <a:t>planting tree</a:t>
            </a:r>
            <a:r>
              <a:rPr lang="en-US" altLang="en-GB" sz="2000"/>
              <a:t>s. </a:t>
            </a:r>
            <a:endParaRPr lang="en-GB" sz="20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charset="0"/>
              <a:buChar char=""/>
            </a:pPr>
            <a:endParaRPr lang="en-GB" sz="20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charset="0"/>
              <a:buChar char=""/>
            </a:pPr>
            <a:r>
              <a:rPr lang="en-GB" sz="2000"/>
              <a:t>Involve more environmental friendly </a:t>
            </a:r>
            <a:r>
              <a:rPr lang="en-GB" sz="2000" err="1"/>
              <a:t>behaviors</a:t>
            </a:r>
            <a:r>
              <a:rPr lang="en-GB" sz="2000"/>
              <a:t> other than transportation, such as tracking household </a:t>
            </a:r>
            <a:r>
              <a:rPr lang="en-GB" sz="2000" err="1"/>
              <a:t>eletricity</a:t>
            </a:r>
            <a:r>
              <a:rPr lang="en-GB" sz="2000"/>
              <a:t> consumption and recycling.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alt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29D1-C701-0D82-0C90-A0F524E6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71" y="227949"/>
            <a:ext cx="6471600" cy="593822"/>
          </a:xfrm>
        </p:spPr>
        <p:txBody>
          <a:bodyPr/>
          <a:lstStyle/>
          <a:p>
            <a:r>
              <a:rPr lang="en-US"/>
              <a:t>Mobile App Interface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ED0A8FF-A19A-8CB4-044F-6C5C7244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15" y="1104063"/>
            <a:ext cx="1530801" cy="3326250"/>
          </a:xfrm>
          <a:prstGeom prst="rect">
            <a:avLst/>
          </a:prstGeom>
        </p:spPr>
      </p:pic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4B0650E-234A-98E8-9FAF-31F2310E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82" y="1107371"/>
            <a:ext cx="1531261" cy="332371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64B7290-E85D-EABC-776A-C371F8543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562" y="1105676"/>
            <a:ext cx="1535067" cy="3328095"/>
          </a:xfrm>
          <a:prstGeom prst="rect">
            <a:avLst/>
          </a:prstGeom>
        </p:spPr>
      </p:pic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CB86CE-4405-2AFF-3BD1-A757CF205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960" y="1102547"/>
            <a:ext cx="1538870" cy="33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9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39"/>
          <p:cNvSpPr/>
          <p:nvPr/>
        </p:nvSpPr>
        <p:spPr>
          <a:xfrm>
            <a:off x="1312021" y="1420976"/>
            <a:ext cx="781500" cy="781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39"/>
          <p:cNvSpPr/>
          <p:nvPr/>
        </p:nvSpPr>
        <p:spPr>
          <a:xfrm>
            <a:off x="4726596" y="1420976"/>
            <a:ext cx="781500" cy="781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39"/>
          <p:cNvSpPr/>
          <p:nvPr/>
        </p:nvSpPr>
        <p:spPr>
          <a:xfrm>
            <a:off x="1312021" y="3004101"/>
            <a:ext cx="781500" cy="781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39"/>
          <p:cNvSpPr/>
          <p:nvPr/>
        </p:nvSpPr>
        <p:spPr>
          <a:xfrm>
            <a:off x="4726596" y="3004101"/>
            <a:ext cx="781500" cy="781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39"/>
          <p:cNvSpPr txBox="1">
            <a:spLocks noGrp="1"/>
          </p:cNvSpPr>
          <p:nvPr>
            <p:ph type="title" idx="6"/>
          </p:nvPr>
        </p:nvSpPr>
        <p:spPr>
          <a:xfrm>
            <a:off x="323125" y="2673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Impacts</a:t>
            </a:r>
          </a:p>
        </p:txBody>
      </p:sp>
      <p:sp>
        <p:nvSpPr>
          <p:cNvPr id="2754" name="Google Shape;2754;p39"/>
          <p:cNvSpPr txBox="1">
            <a:spLocks noGrp="1"/>
          </p:cNvSpPr>
          <p:nvPr>
            <p:ph type="title" idx="9"/>
          </p:nvPr>
        </p:nvSpPr>
        <p:spPr>
          <a:xfrm>
            <a:off x="2126407" y="120317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2755" name="Google Shape;2755;p39"/>
          <p:cNvSpPr txBox="1">
            <a:spLocks noGrp="1"/>
          </p:cNvSpPr>
          <p:nvPr>
            <p:ph type="title" idx="13"/>
          </p:nvPr>
        </p:nvSpPr>
        <p:spPr>
          <a:xfrm>
            <a:off x="2126407" y="285947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2756" name="Google Shape;2756;p39"/>
          <p:cNvSpPr txBox="1">
            <a:spLocks noGrp="1"/>
          </p:cNvSpPr>
          <p:nvPr>
            <p:ph type="title"/>
          </p:nvPr>
        </p:nvSpPr>
        <p:spPr>
          <a:xfrm>
            <a:off x="5526405" y="1194435"/>
            <a:ext cx="734695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sp>
        <p:nvSpPr>
          <p:cNvPr id="2757" name="Google Shape;2757;p39"/>
          <p:cNvSpPr txBox="1">
            <a:spLocks noGrp="1"/>
          </p:cNvSpPr>
          <p:nvPr>
            <p:ph type="title" idx="3"/>
          </p:nvPr>
        </p:nvSpPr>
        <p:spPr>
          <a:xfrm>
            <a:off x="5526479" y="285947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sp>
        <p:nvSpPr>
          <p:cNvPr id="2758" name="Google Shape;2758;p39"/>
          <p:cNvSpPr txBox="1">
            <a:spLocks noGrp="1"/>
          </p:cNvSpPr>
          <p:nvPr>
            <p:ph type="subTitle" idx="14"/>
          </p:nvPr>
        </p:nvSpPr>
        <p:spPr>
          <a:xfrm>
            <a:off x="2125980" y="1563370"/>
            <a:ext cx="2305685" cy="8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Sustainable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Lifestyle</a:t>
            </a:r>
          </a:p>
        </p:txBody>
      </p:sp>
      <p:sp>
        <p:nvSpPr>
          <p:cNvPr id="2759" name="Google Shape;2759;p39"/>
          <p:cNvSpPr txBox="1">
            <a:spLocks noGrp="1"/>
          </p:cNvSpPr>
          <p:nvPr>
            <p:ph type="subTitle" idx="4"/>
          </p:nvPr>
        </p:nvSpPr>
        <p:spPr>
          <a:xfrm>
            <a:off x="5507990" y="1683385"/>
            <a:ext cx="2305685" cy="735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Climate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Action</a:t>
            </a:r>
          </a:p>
        </p:txBody>
      </p:sp>
      <p:sp>
        <p:nvSpPr>
          <p:cNvPr id="2760" name="Google Shape;2760;p39"/>
          <p:cNvSpPr txBox="1">
            <a:spLocks noGrp="1"/>
          </p:cNvSpPr>
          <p:nvPr>
            <p:ph type="subTitle" idx="15"/>
          </p:nvPr>
        </p:nvSpPr>
        <p:spPr>
          <a:xfrm>
            <a:off x="2126615" y="3346535"/>
            <a:ext cx="2305685" cy="697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Responsible Comsumption</a:t>
            </a:r>
          </a:p>
        </p:txBody>
      </p:sp>
      <p:sp>
        <p:nvSpPr>
          <p:cNvPr id="2761" name="Google Shape;2761;p39"/>
          <p:cNvSpPr txBox="1">
            <a:spLocks noGrp="1"/>
          </p:cNvSpPr>
          <p:nvPr>
            <p:ph type="subTitle" idx="5"/>
          </p:nvPr>
        </p:nvSpPr>
        <p:spPr>
          <a:xfrm>
            <a:off x="5579745" y="3337560"/>
            <a:ext cx="2305685" cy="69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Partnership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for the Goals</a:t>
            </a:r>
          </a:p>
        </p:txBody>
      </p:sp>
      <p:grpSp>
        <p:nvGrpSpPr>
          <p:cNvPr id="2762" name="Google Shape;2762;p39"/>
          <p:cNvGrpSpPr/>
          <p:nvPr/>
        </p:nvGrpSpPr>
        <p:grpSpPr>
          <a:xfrm>
            <a:off x="4843031" y="3116627"/>
            <a:ext cx="548638" cy="556467"/>
            <a:chOff x="5618285" y="4063623"/>
            <a:chExt cx="374625" cy="382163"/>
          </a:xfrm>
        </p:grpSpPr>
        <p:sp>
          <p:nvSpPr>
            <p:cNvPr id="2763" name="Google Shape;2763;p39"/>
            <p:cNvSpPr/>
            <p:nvPr/>
          </p:nvSpPr>
          <p:spPr>
            <a:xfrm>
              <a:off x="5702499" y="4223270"/>
              <a:ext cx="227568" cy="222516"/>
            </a:xfrm>
            <a:custGeom>
              <a:avLst/>
              <a:gdLst/>
              <a:ahLst/>
              <a:cxnLst/>
              <a:rect l="l" t="t" r="r" b="b"/>
              <a:pathLst>
                <a:path w="8423" h="8236" extrusionOk="0">
                  <a:moveTo>
                    <a:pt x="373" y="0"/>
                  </a:moveTo>
                  <a:cubicBezTo>
                    <a:pt x="187" y="94"/>
                    <a:pt x="1" y="280"/>
                    <a:pt x="1" y="489"/>
                  </a:cubicBezTo>
                  <a:lnTo>
                    <a:pt x="1" y="4072"/>
                  </a:lnTo>
                  <a:cubicBezTo>
                    <a:pt x="1" y="5142"/>
                    <a:pt x="466" y="6189"/>
                    <a:pt x="1257" y="6980"/>
                  </a:cubicBezTo>
                  <a:cubicBezTo>
                    <a:pt x="2024" y="7747"/>
                    <a:pt x="3095" y="8236"/>
                    <a:pt x="4258" y="8236"/>
                  </a:cubicBezTo>
                  <a:cubicBezTo>
                    <a:pt x="5328" y="8236"/>
                    <a:pt x="6398" y="7747"/>
                    <a:pt x="7166" y="6980"/>
                  </a:cubicBezTo>
                  <a:cubicBezTo>
                    <a:pt x="8027" y="6189"/>
                    <a:pt x="8422" y="5142"/>
                    <a:pt x="8422" y="4072"/>
                  </a:cubicBezTo>
                  <a:lnTo>
                    <a:pt x="8422" y="3095"/>
                  </a:lnTo>
                  <a:cubicBezTo>
                    <a:pt x="8422" y="2815"/>
                    <a:pt x="8236" y="2606"/>
                    <a:pt x="7934" y="2606"/>
                  </a:cubicBezTo>
                  <a:cubicBezTo>
                    <a:pt x="7747" y="2699"/>
                    <a:pt x="7654" y="2908"/>
                    <a:pt x="7654" y="3095"/>
                  </a:cubicBezTo>
                  <a:lnTo>
                    <a:pt x="7654" y="4072"/>
                  </a:lnTo>
                  <a:cubicBezTo>
                    <a:pt x="7654" y="5909"/>
                    <a:pt x="6096" y="7352"/>
                    <a:pt x="4258" y="7352"/>
                  </a:cubicBezTo>
                  <a:cubicBezTo>
                    <a:pt x="2327" y="7352"/>
                    <a:pt x="861" y="5909"/>
                    <a:pt x="861" y="4072"/>
                  </a:cubicBezTo>
                  <a:lnTo>
                    <a:pt x="861" y="489"/>
                  </a:lnTo>
                  <a:cubicBezTo>
                    <a:pt x="861" y="187"/>
                    <a:pt x="582" y="0"/>
                    <a:pt x="37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9"/>
            <p:cNvSpPr/>
            <p:nvPr/>
          </p:nvSpPr>
          <p:spPr>
            <a:xfrm>
              <a:off x="5817513" y="4293650"/>
              <a:ext cx="112555" cy="152136"/>
            </a:xfrm>
            <a:custGeom>
              <a:avLst/>
              <a:gdLst/>
              <a:ahLst/>
              <a:cxnLst/>
              <a:rect l="l" t="t" r="r" b="b"/>
              <a:pathLst>
                <a:path w="4166" h="5631" extrusionOk="0">
                  <a:moveTo>
                    <a:pt x="3770" y="1"/>
                  </a:moveTo>
                  <a:cubicBezTo>
                    <a:pt x="3583" y="1"/>
                    <a:pt x="3397" y="210"/>
                    <a:pt x="3397" y="490"/>
                  </a:cubicBezTo>
                  <a:lnTo>
                    <a:pt x="3397" y="1467"/>
                  </a:lnTo>
                  <a:cubicBezTo>
                    <a:pt x="3397" y="3304"/>
                    <a:pt x="1839" y="4747"/>
                    <a:pt x="1" y="4747"/>
                  </a:cubicBezTo>
                  <a:lnTo>
                    <a:pt x="1" y="5631"/>
                  </a:lnTo>
                  <a:cubicBezTo>
                    <a:pt x="1071" y="5631"/>
                    <a:pt x="2141" y="5142"/>
                    <a:pt x="2909" y="4375"/>
                  </a:cubicBezTo>
                  <a:cubicBezTo>
                    <a:pt x="3770" y="3584"/>
                    <a:pt x="4165" y="2537"/>
                    <a:pt x="4165" y="1467"/>
                  </a:cubicBezTo>
                  <a:lnTo>
                    <a:pt x="4165" y="490"/>
                  </a:lnTo>
                  <a:cubicBezTo>
                    <a:pt x="4165" y="303"/>
                    <a:pt x="3979" y="94"/>
                    <a:pt x="377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9"/>
            <p:cNvSpPr/>
            <p:nvPr/>
          </p:nvSpPr>
          <p:spPr>
            <a:xfrm>
              <a:off x="5618285" y="4063623"/>
              <a:ext cx="181044" cy="230054"/>
            </a:xfrm>
            <a:custGeom>
              <a:avLst/>
              <a:gdLst/>
              <a:ahLst/>
              <a:cxnLst/>
              <a:rect l="l" t="t" r="r" b="b"/>
              <a:pathLst>
                <a:path w="6701" h="8515" extrusionOk="0">
                  <a:moveTo>
                    <a:pt x="3397" y="0"/>
                  </a:moveTo>
                  <a:cubicBezTo>
                    <a:pt x="3211" y="0"/>
                    <a:pt x="2908" y="94"/>
                    <a:pt x="2327" y="675"/>
                  </a:cubicBezTo>
                  <a:cubicBezTo>
                    <a:pt x="2047" y="954"/>
                    <a:pt x="1652" y="1443"/>
                    <a:pt x="1373" y="1931"/>
                  </a:cubicBezTo>
                  <a:cubicBezTo>
                    <a:pt x="977" y="2513"/>
                    <a:pt x="0" y="3955"/>
                    <a:pt x="0" y="5118"/>
                  </a:cubicBezTo>
                  <a:cubicBezTo>
                    <a:pt x="0" y="6980"/>
                    <a:pt x="1559" y="8515"/>
                    <a:pt x="3397" y="8515"/>
                  </a:cubicBezTo>
                  <a:cubicBezTo>
                    <a:pt x="5235" y="8515"/>
                    <a:pt x="6700" y="6980"/>
                    <a:pt x="6700" y="5118"/>
                  </a:cubicBezTo>
                  <a:cubicBezTo>
                    <a:pt x="6700" y="3955"/>
                    <a:pt x="5816" y="2513"/>
                    <a:pt x="5444" y="1931"/>
                  </a:cubicBezTo>
                  <a:cubicBezTo>
                    <a:pt x="5141" y="1443"/>
                    <a:pt x="4746" y="954"/>
                    <a:pt x="4467" y="675"/>
                  </a:cubicBezTo>
                  <a:cubicBezTo>
                    <a:pt x="3885" y="94"/>
                    <a:pt x="3583" y="0"/>
                    <a:pt x="3397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9"/>
            <p:cNvSpPr/>
            <p:nvPr/>
          </p:nvSpPr>
          <p:spPr>
            <a:xfrm>
              <a:off x="5652219" y="4209140"/>
              <a:ext cx="44660" cy="45579"/>
            </a:xfrm>
            <a:custGeom>
              <a:avLst/>
              <a:gdLst/>
              <a:ahLst/>
              <a:cxnLst/>
              <a:rect l="l" t="t" r="r" b="b"/>
              <a:pathLst>
                <a:path w="1653" h="1687" extrusionOk="0">
                  <a:moveTo>
                    <a:pt x="538" y="0"/>
                  </a:moveTo>
                  <a:cubicBezTo>
                    <a:pt x="490" y="0"/>
                    <a:pt x="442" y="12"/>
                    <a:pt x="396" y="35"/>
                  </a:cubicBezTo>
                  <a:cubicBezTo>
                    <a:pt x="117" y="35"/>
                    <a:pt x="0" y="314"/>
                    <a:pt x="117" y="523"/>
                  </a:cubicBezTo>
                  <a:cubicBezTo>
                    <a:pt x="210" y="1012"/>
                    <a:pt x="489" y="1384"/>
                    <a:pt x="978" y="1594"/>
                  </a:cubicBezTo>
                  <a:cubicBezTo>
                    <a:pt x="1071" y="1594"/>
                    <a:pt x="1071" y="1687"/>
                    <a:pt x="1164" y="1687"/>
                  </a:cubicBezTo>
                  <a:cubicBezTo>
                    <a:pt x="1280" y="1687"/>
                    <a:pt x="1466" y="1594"/>
                    <a:pt x="1559" y="1384"/>
                  </a:cubicBezTo>
                  <a:cubicBezTo>
                    <a:pt x="1652" y="1198"/>
                    <a:pt x="1559" y="896"/>
                    <a:pt x="1373" y="803"/>
                  </a:cubicBezTo>
                  <a:cubicBezTo>
                    <a:pt x="1071" y="710"/>
                    <a:pt x="978" y="523"/>
                    <a:pt x="884" y="314"/>
                  </a:cubicBezTo>
                  <a:cubicBezTo>
                    <a:pt x="815" y="105"/>
                    <a:pt x="679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9"/>
            <p:cNvSpPr/>
            <p:nvPr/>
          </p:nvSpPr>
          <p:spPr>
            <a:xfrm>
              <a:off x="5891054" y="4283600"/>
              <a:ext cx="54710" cy="57223"/>
            </a:xfrm>
            <a:custGeom>
              <a:avLst/>
              <a:gdLst/>
              <a:ahLst/>
              <a:cxnLst/>
              <a:rect l="l" t="t" r="r" b="b"/>
              <a:pathLst>
                <a:path w="2025" h="2118" extrusionOk="0">
                  <a:moveTo>
                    <a:pt x="187" y="1"/>
                  </a:moveTo>
                  <a:cubicBezTo>
                    <a:pt x="94" y="1"/>
                    <a:pt x="1" y="94"/>
                    <a:pt x="1" y="187"/>
                  </a:cubicBezTo>
                  <a:lnTo>
                    <a:pt x="1" y="1048"/>
                  </a:lnTo>
                  <a:cubicBezTo>
                    <a:pt x="1" y="1443"/>
                    <a:pt x="187" y="1746"/>
                    <a:pt x="280" y="1839"/>
                  </a:cubicBezTo>
                  <a:cubicBezTo>
                    <a:pt x="466" y="2025"/>
                    <a:pt x="768" y="2118"/>
                    <a:pt x="1048" y="2118"/>
                  </a:cubicBezTo>
                  <a:cubicBezTo>
                    <a:pt x="1536" y="2118"/>
                    <a:pt x="2025" y="1746"/>
                    <a:pt x="2025" y="1048"/>
                  </a:cubicBezTo>
                  <a:lnTo>
                    <a:pt x="2025" y="187"/>
                  </a:lnTo>
                  <a:cubicBezTo>
                    <a:pt x="2025" y="94"/>
                    <a:pt x="1932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9"/>
            <p:cNvSpPr/>
            <p:nvPr/>
          </p:nvSpPr>
          <p:spPr>
            <a:xfrm>
              <a:off x="5877870" y="4157023"/>
              <a:ext cx="23262" cy="63761"/>
            </a:xfrm>
            <a:custGeom>
              <a:avLst/>
              <a:gdLst/>
              <a:ahLst/>
              <a:cxnLst/>
              <a:rect l="l" t="t" r="r" b="b"/>
              <a:pathLst>
                <a:path w="861" h="2360" extrusionOk="0">
                  <a:moveTo>
                    <a:pt x="534" y="0"/>
                  </a:moveTo>
                  <a:cubicBezTo>
                    <a:pt x="485" y="0"/>
                    <a:pt x="431" y="11"/>
                    <a:pt x="372" y="33"/>
                  </a:cubicBezTo>
                  <a:cubicBezTo>
                    <a:pt x="186" y="33"/>
                    <a:pt x="0" y="219"/>
                    <a:pt x="0" y="405"/>
                  </a:cubicBezTo>
                  <a:lnTo>
                    <a:pt x="0" y="1871"/>
                  </a:lnTo>
                  <a:cubicBezTo>
                    <a:pt x="0" y="2057"/>
                    <a:pt x="186" y="2243"/>
                    <a:pt x="372" y="2359"/>
                  </a:cubicBezTo>
                  <a:cubicBezTo>
                    <a:pt x="675" y="2359"/>
                    <a:pt x="861" y="2150"/>
                    <a:pt x="861" y="1871"/>
                  </a:cubicBezTo>
                  <a:lnTo>
                    <a:pt x="861" y="405"/>
                  </a:lnTo>
                  <a:cubicBezTo>
                    <a:pt x="861" y="180"/>
                    <a:pt x="740" y="0"/>
                    <a:pt x="534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9"/>
            <p:cNvSpPr/>
            <p:nvPr/>
          </p:nvSpPr>
          <p:spPr>
            <a:xfrm>
              <a:off x="5938200" y="4157023"/>
              <a:ext cx="20776" cy="63761"/>
            </a:xfrm>
            <a:custGeom>
              <a:avLst/>
              <a:gdLst/>
              <a:ahLst/>
              <a:cxnLst/>
              <a:rect l="l" t="t" r="r" b="b"/>
              <a:pathLst>
                <a:path w="769" h="2360" extrusionOk="0">
                  <a:moveTo>
                    <a:pt x="441" y="0"/>
                  </a:moveTo>
                  <a:cubicBezTo>
                    <a:pt x="392" y="0"/>
                    <a:pt x="338" y="11"/>
                    <a:pt x="280" y="33"/>
                  </a:cubicBezTo>
                  <a:cubicBezTo>
                    <a:pt x="94" y="33"/>
                    <a:pt x="0" y="219"/>
                    <a:pt x="0" y="405"/>
                  </a:cubicBezTo>
                  <a:lnTo>
                    <a:pt x="0" y="1871"/>
                  </a:lnTo>
                  <a:cubicBezTo>
                    <a:pt x="0" y="2057"/>
                    <a:pt x="94" y="2243"/>
                    <a:pt x="280" y="2359"/>
                  </a:cubicBezTo>
                  <a:cubicBezTo>
                    <a:pt x="582" y="2359"/>
                    <a:pt x="768" y="2150"/>
                    <a:pt x="768" y="1871"/>
                  </a:cubicBezTo>
                  <a:lnTo>
                    <a:pt x="768" y="405"/>
                  </a:lnTo>
                  <a:cubicBezTo>
                    <a:pt x="768" y="180"/>
                    <a:pt x="647" y="0"/>
                    <a:pt x="44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9"/>
            <p:cNvSpPr/>
            <p:nvPr/>
          </p:nvSpPr>
          <p:spPr>
            <a:xfrm>
              <a:off x="5864658" y="4205033"/>
              <a:ext cx="110015" cy="104369"/>
            </a:xfrm>
            <a:custGeom>
              <a:avLst/>
              <a:gdLst/>
              <a:ahLst/>
              <a:cxnLst/>
              <a:rect l="l" t="t" r="r" b="b"/>
              <a:pathLst>
                <a:path w="4072" h="3863" extrusionOk="0">
                  <a:moveTo>
                    <a:pt x="396" y="1"/>
                  </a:moveTo>
                  <a:cubicBezTo>
                    <a:pt x="187" y="1"/>
                    <a:pt x="1" y="187"/>
                    <a:pt x="1" y="373"/>
                  </a:cubicBezTo>
                  <a:lnTo>
                    <a:pt x="1" y="1746"/>
                  </a:lnTo>
                  <a:cubicBezTo>
                    <a:pt x="1" y="2909"/>
                    <a:pt x="861" y="3770"/>
                    <a:pt x="1932" y="3863"/>
                  </a:cubicBezTo>
                  <a:cubicBezTo>
                    <a:pt x="3095" y="3863"/>
                    <a:pt x="4072" y="3002"/>
                    <a:pt x="4072" y="1839"/>
                  </a:cubicBezTo>
                  <a:lnTo>
                    <a:pt x="4072" y="373"/>
                  </a:lnTo>
                  <a:cubicBezTo>
                    <a:pt x="4072" y="187"/>
                    <a:pt x="3886" y="1"/>
                    <a:pt x="358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9"/>
            <p:cNvSpPr/>
            <p:nvPr/>
          </p:nvSpPr>
          <p:spPr>
            <a:xfrm>
              <a:off x="5843909" y="4201899"/>
              <a:ext cx="149002" cy="21398"/>
            </a:xfrm>
            <a:custGeom>
              <a:avLst/>
              <a:gdLst/>
              <a:ahLst/>
              <a:cxnLst/>
              <a:rect l="l" t="t" r="r" b="b"/>
              <a:pathLst>
                <a:path w="5515" h="792" extrusionOk="0">
                  <a:moveTo>
                    <a:pt x="466" y="0"/>
                  </a:moveTo>
                  <a:cubicBezTo>
                    <a:pt x="187" y="0"/>
                    <a:pt x="1" y="210"/>
                    <a:pt x="1" y="489"/>
                  </a:cubicBezTo>
                  <a:cubicBezTo>
                    <a:pt x="94" y="698"/>
                    <a:pt x="187" y="791"/>
                    <a:pt x="466" y="791"/>
                  </a:cubicBezTo>
                  <a:lnTo>
                    <a:pt x="5119" y="791"/>
                  </a:lnTo>
                  <a:cubicBezTo>
                    <a:pt x="5328" y="791"/>
                    <a:pt x="5514" y="582"/>
                    <a:pt x="5514" y="396"/>
                  </a:cubicBezTo>
                  <a:cubicBezTo>
                    <a:pt x="5514" y="210"/>
                    <a:pt x="5328" y="0"/>
                    <a:pt x="5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39"/>
          <p:cNvGrpSpPr/>
          <p:nvPr/>
        </p:nvGrpSpPr>
        <p:grpSpPr>
          <a:xfrm>
            <a:off x="1428457" y="3142061"/>
            <a:ext cx="548633" cy="505612"/>
            <a:chOff x="1527782" y="3455838"/>
            <a:chExt cx="382190" cy="353254"/>
          </a:xfrm>
        </p:grpSpPr>
        <p:sp>
          <p:nvSpPr>
            <p:cNvPr id="2773" name="Google Shape;2773;p39"/>
            <p:cNvSpPr/>
            <p:nvPr/>
          </p:nvSpPr>
          <p:spPr>
            <a:xfrm>
              <a:off x="1755323" y="3592222"/>
              <a:ext cx="57844" cy="23289"/>
            </a:xfrm>
            <a:custGeom>
              <a:avLst/>
              <a:gdLst/>
              <a:ahLst/>
              <a:cxnLst/>
              <a:rect l="l" t="t" r="r" b="b"/>
              <a:pathLst>
                <a:path w="2141" h="862" extrusionOk="0">
                  <a:moveTo>
                    <a:pt x="885" y="1"/>
                  </a:moveTo>
                  <a:cubicBezTo>
                    <a:pt x="582" y="1"/>
                    <a:pt x="303" y="187"/>
                    <a:pt x="210" y="373"/>
                  </a:cubicBezTo>
                  <a:cubicBezTo>
                    <a:pt x="117" y="582"/>
                    <a:pt x="0" y="675"/>
                    <a:pt x="0" y="862"/>
                  </a:cubicBezTo>
                  <a:lnTo>
                    <a:pt x="1745" y="862"/>
                  </a:lnTo>
                  <a:cubicBezTo>
                    <a:pt x="1955" y="862"/>
                    <a:pt x="2141" y="675"/>
                    <a:pt x="2141" y="466"/>
                  </a:cubicBezTo>
                  <a:cubicBezTo>
                    <a:pt x="2141" y="187"/>
                    <a:pt x="1955" y="1"/>
                    <a:pt x="174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9"/>
            <p:cNvSpPr/>
            <p:nvPr/>
          </p:nvSpPr>
          <p:spPr>
            <a:xfrm>
              <a:off x="1527782" y="3487259"/>
              <a:ext cx="175398" cy="243266"/>
            </a:xfrm>
            <a:custGeom>
              <a:avLst/>
              <a:gdLst/>
              <a:ahLst/>
              <a:cxnLst/>
              <a:rect l="l" t="t" r="r" b="b"/>
              <a:pathLst>
                <a:path w="6492" h="9004" extrusionOk="0">
                  <a:moveTo>
                    <a:pt x="1746" y="1"/>
                  </a:moveTo>
                  <a:cubicBezTo>
                    <a:pt x="769" y="1"/>
                    <a:pt x="1" y="768"/>
                    <a:pt x="1" y="1745"/>
                  </a:cubicBezTo>
                  <a:lnTo>
                    <a:pt x="1" y="9004"/>
                  </a:lnTo>
                  <a:lnTo>
                    <a:pt x="769" y="9004"/>
                  </a:lnTo>
                  <a:lnTo>
                    <a:pt x="769" y="1257"/>
                  </a:lnTo>
                  <a:cubicBezTo>
                    <a:pt x="769" y="978"/>
                    <a:pt x="978" y="768"/>
                    <a:pt x="1257" y="768"/>
                  </a:cubicBezTo>
                  <a:lnTo>
                    <a:pt x="6212" y="768"/>
                  </a:lnTo>
                  <a:cubicBezTo>
                    <a:pt x="6492" y="396"/>
                    <a:pt x="6212" y="1"/>
                    <a:pt x="5910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9"/>
            <p:cNvSpPr/>
            <p:nvPr/>
          </p:nvSpPr>
          <p:spPr>
            <a:xfrm>
              <a:off x="1527782" y="3662630"/>
              <a:ext cx="143976" cy="146462"/>
            </a:xfrm>
            <a:custGeom>
              <a:avLst/>
              <a:gdLst/>
              <a:ahLst/>
              <a:cxnLst/>
              <a:rect l="l" t="t" r="r" b="b"/>
              <a:pathLst>
                <a:path w="5329" h="5421" extrusionOk="0">
                  <a:moveTo>
                    <a:pt x="2723" y="884"/>
                  </a:moveTo>
                  <a:cubicBezTo>
                    <a:pt x="3677" y="884"/>
                    <a:pt x="4561" y="1652"/>
                    <a:pt x="4561" y="2722"/>
                  </a:cubicBezTo>
                  <a:cubicBezTo>
                    <a:pt x="4561" y="3676"/>
                    <a:pt x="3677" y="4560"/>
                    <a:pt x="2723" y="4560"/>
                  </a:cubicBezTo>
                  <a:cubicBezTo>
                    <a:pt x="1653" y="4560"/>
                    <a:pt x="769" y="3676"/>
                    <a:pt x="769" y="2722"/>
                  </a:cubicBezTo>
                  <a:cubicBezTo>
                    <a:pt x="769" y="1652"/>
                    <a:pt x="1653" y="884"/>
                    <a:pt x="2723" y="884"/>
                  </a:cubicBezTo>
                  <a:close/>
                  <a:moveTo>
                    <a:pt x="2723" y="0"/>
                  </a:moveTo>
                  <a:cubicBezTo>
                    <a:pt x="1164" y="0"/>
                    <a:pt x="1" y="1257"/>
                    <a:pt x="1" y="2722"/>
                  </a:cubicBezTo>
                  <a:cubicBezTo>
                    <a:pt x="1" y="4164"/>
                    <a:pt x="1164" y="5421"/>
                    <a:pt x="2723" y="5421"/>
                  </a:cubicBezTo>
                  <a:cubicBezTo>
                    <a:pt x="4165" y="5421"/>
                    <a:pt x="5328" y="4164"/>
                    <a:pt x="5328" y="2722"/>
                  </a:cubicBezTo>
                  <a:cubicBezTo>
                    <a:pt x="5328" y="1257"/>
                    <a:pt x="4165" y="0"/>
                    <a:pt x="2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9"/>
            <p:cNvSpPr/>
            <p:nvPr/>
          </p:nvSpPr>
          <p:spPr>
            <a:xfrm>
              <a:off x="1763483" y="3662630"/>
              <a:ext cx="146489" cy="146462"/>
            </a:xfrm>
            <a:custGeom>
              <a:avLst/>
              <a:gdLst/>
              <a:ahLst/>
              <a:cxnLst/>
              <a:rect l="l" t="t" r="r" b="b"/>
              <a:pathLst>
                <a:path w="5422" h="5421" extrusionOk="0">
                  <a:moveTo>
                    <a:pt x="2723" y="884"/>
                  </a:moveTo>
                  <a:cubicBezTo>
                    <a:pt x="3770" y="884"/>
                    <a:pt x="4561" y="1652"/>
                    <a:pt x="4561" y="2722"/>
                  </a:cubicBezTo>
                  <a:cubicBezTo>
                    <a:pt x="4561" y="3676"/>
                    <a:pt x="3770" y="4560"/>
                    <a:pt x="2723" y="4560"/>
                  </a:cubicBezTo>
                  <a:cubicBezTo>
                    <a:pt x="1746" y="4560"/>
                    <a:pt x="862" y="3676"/>
                    <a:pt x="862" y="2722"/>
                  </a:cubicBezTo>
                  <a:cubicBezTo>
                    <a:pt x="862" y="1652"/>
                    <a:pt x="1746" y="884"/>
                    <a:pt x="2723" y="884"/>
                  </a:cubicBezTo>
                  <a:close/>
                  <a:moveTo>
                    <a:pt x="2723" y="0"/>
                  </a:moveTo>
                  <a:cubicBezTo>
                    <a:pt x="1257" y="0"/>
                    <a:pt x="1" y="1257"/>
                    <a:pt x="1" y="2722"/>
                  </a:cubicBezTo>
                  <a:cubicBezTo>
                    <a:pt x="1" y="4164"/>
                    <a:pt x="1257" y="5421"/>
                    <a:pt x="2723" y="5421"/>
                  </a:cubicBezTo>
                  <a:cubicBezTo>
                    <a:pt x="4165" y="5421"/>
                    <a:pt x="5421" y="4164"/>
                    <a:pt x="5421" y="2722"/>
                  </a:cubicBezTo>
                  <a:cubicBezTo>
                    <a:pt x="5421" y="1257"/>
                    <a:pt x="4165" y="0"/>
                    <a:pt x="2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9"/>
            <p:cNvSpPr/>
            <p:nvPr/>
          </p:nvSpPr>
          <p:spPr>
            <a:xfrm>
              <a:off x="1593164" y="3633721"/>
              <a:ext cx="201794" cy="112528"/>
            </a:xfrm>
            <a:custGeom>
              <a:avLst/>
              <a:gdLst/>
              <a:ahLst/>
              <a:cxnLst/>
              <a:rect l="l" t="t" r="r" b="b"/>
              <a:pathLst>
                <a:path w="7469" h="4165" extrusionOk="0">
                  <a:moveTo>
                    <a:pt x="6212" y="884"/>
                  </a:moveTo>
                  <a:lnTo>
                    <a:pt x="4165" y="3397"/>
                  </a:lnTo>
                  <a:lnTo>
                    <a:pt x="1257" y="3397"/>
                  </a:lnTo>
                  <a:lnTo>
                    <a:pt x="3095" y="884"/>
                  </a:lnTo>
                  <a:close/>
                  <a:moveTo>
                    <a:pt x="2908" y="0"/>
                  </a:moveTo>
                  <a:cubicBezTo>
                    <a:pt x="2722" y="0"/>
                    <a:pt x="2420" y="303"/>
                    <a:pt x="2420" y="396"/>
                  </a:cubicBezTo>
                  <a:lnTo>
                    <a:pt x="93" y="3490"/>
                  </a:lnTo>
                  <a:cubicBezTo>
                    <a:pt x="0" y="3699"/>
                    <a:pt x="0" y="3792"/>
                    <a:pt x="0" y="3885"/>
                  </a:cubicBezTo>
                  <a:cubicBezTo>
                    <a:pt x="93" y="3978"/>
                    <a:pt x="187" y="4071"/>
                    <a:pt x="303" y="4164"/>
                  </a:cubicBezTo>
                  <a:lnTo>
                    <a:pt x="4258" y="4164"/>
                  </a:lnTo>
                  <a:cubicBezTo>
                    <a:pt x="4374" y="4164"/>
                    <a:pt x="4467" y="4164"/>
                    <a:pt x="4560" y="4071"/>
                  </a:cubicBezTo>
                  <a:lnTo>
                    <a:pt x="7375" y="791"/>
                  </a:lnTo>
                  <a:cubicBezTo>
                    <a:pt x="7468" y="582"/>
                    <a:pt x="7468" y="303"/>
                    <a:pt x="7282" y="210"/>
                  </a:cubicBezTo>
                  <a:cubicBezTo>
                    <a:pt x="7166" y="93"/>
                    <a:pt x="6887" y="0"/>
                    <a:pt x="679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9"/>
            <p:cNvSpPr/>
            <p:nvPr/>
          </p:nvSpPr>
          <p:spPr>
            <a:xfrm>
              <a:off x="1645335" y="3603867"/>
              <a:ext cx="73569" cy="142382"/>
            </a:xfrm>
            <a:custGeom>
              <a:avLst/>
              <a:gdLst/>
              <a:ahLst/>
              <a:cxnLst/>
              <a:rect l="l" t="t" r="r" b="b"/>
              <a:pathLst>
                <a:path w="2723" h="5270" extrusionOk="0">
                  <a:moveTo>
                    <a:pt x="456" y="0"/>
                  </a:moveTo>
                  <a:cubicBezTo>
                    <a:pt x="401" y="0"/>
                    <a:pt x="349" y="12"/>
                    <a:pt x="303" y="35"/>
                  </a:cubicBezTo>
                  <a:cubicBezTo>
                    <a:pt x="117" y="151"/>
                    <a:pt x="0" y="431"/>
                    <a:pt x="117" y="617"/>
                  </a:cubicBezTo>
                  <a:lnTo>
                    <a:pt x="1954" y="5083"/>
                  </a:lnTo>
                  <a:cubicBezTo>
                    <a:pt x="1954" y="5176"/>
                    <a:pt x="2141" y="5269"/>
                    <a:pt x="2327" y="5269"/>
                  </a:cubicBezTo>
                  <a:lnTo>
                    <a:pt x="2443" y="5269"/>
                  </a:lnTo>
                  <a:cubicBezTo>
                    <a:pt x="2629" y="5176"/>
                    <a:pt x="2722" y="4897"/>
                    <a:pt x="2629" y="4688"/>
                  </a:cubicBezTo>
                  <a:lnTo>
                    <a:pt x="884" y="337"/>
                  </a:lnTo>
                  <a:cubicBezTo>
                    <a:pt x="814" y="109"/>
                    <a:pt x="625" y="0"/>
                    <a:pt x="45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9"/>
            <p:cNvSpPr/>
            <p:nvPr/>
          </p:nvSpPr>
          <p:spPr>
            <a:xfrm>
              <a:off x="1629611" y="3602273"/>
              <a:ext cx="62897" cy="23910"/>
            </a:xfrm>
            <a:custGeom>
              <a:avLst/>
              <a:gdLst/>
              <a:ahLst/>
              <a:cxnLst/>
              <a:rect l="l" t="t" r="r" b="b"/>
              <a:pathLst>
                <a:path w="2328" h="885" extrusionOk="0">
                  <a:moveTo>
                    <a:pt x="489" y="1"/>
                  </a:moveTo>
                  <a:cubicBezTo>
                    <a:pt x="210" y="1"/>
                    <a:pt x="1" y="303"/>
                    <a:pt x="117" y="490"/>
                  </a:cubicBezTo>
                  <a:cubicBezTo>
                    <a:pt x="117" y="676"/>
                    <a:pt x="303" y="885"/>
                    <a:pt x="489" y="885"/>
                  </a:cubicBezTo>
                  <a:lnTo>
                    <a:pt x="1955" y="885"/>
                  </a:lnTo>
                  <a:cubicBezTo>
                    <a:pt x="2141" y="885"/>
                    <a:pt x="2327" y="676"/>
                    <a:pt x="2327" y="396"/>
                  </a:cubicBezTo>
                  <a:cubicBezTo>
                    <a:pt x="2327" y="210"/>
                    <a:pt x="2141" y="1"/>
                    <a:pt x="195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9"/>
            <p:cNvSpPr/>
            <p:nvPr/>
          </p:nvSpPr>
          <p:spPr>
            <a:xfrm>
              <a:off x="1723902" y="3463376"/>
              <a:ext cx="47173" cy="23910"/>
            </a:xfrm>
            <a:custGeom>
              <a:avLst/>
              <a:gdLst/>
              <a:ahLst/>
              <a:cxnLst/>
              <a:rect l="l" t="t" r="r" b="b"/>
              <a:pathLst>
                <a:path w="1746" h="885" extrusionOk="0">
                  <a:moveTo>
                    <a:pt x="489" y="1"/>
                  </a:moveTo>
                  <a:cubicBezTo>
                    <a:pt x="210" y="1"/>
                    <a:pt x="0" y="303"/>
                    <a:pt x="0" y="489"/>
                  </a:cubicBezTo>
                  <a:cubicBezTo>
                    <a:pt x="117" y="699"/>
                    <a:pt x="210" y="885"/>
                    <a:pt x="489" y="885"/>
                  </a:cubicBezTo>
                  <a:lnTo>
                    <a:pt x="1373" y="885"/>
                  </a:lnTo>
                  <a:cubicBezTo>
                    <a:pt x="1559" y="885"/>
                    <a:pt x="1745" y="699"/>
                    <a:pt x="1745" y="396"/>
                  </a:cubicBezTo>
                  <a:cubicBezTo>
                    <a:pt x="1745" y="210"/>
                    <a:pt x="1559" y="1"/>
                    <a:pt x="137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9"/>
            <p:cNvSpPr/>
            <p:nvPr/>
          </p:nvSpPr>
          <p:spPr>
            <a:xfrm>
              <a:off x="1723902" y="3508009"/>
              <a:ext cx="47173" cy="23910"/>
            </a:xfrm>
            <a:custGeom>
              <a:avLst/>
              <a:gdLst/>
              <a:ahLst/>
              <a:cxnLst/>
              <a:rect l="l" t="t" r="r" b="b"/>
              <a:pathLst>
                <a:path w="1746" h="885" extrusionOk="0">
                  <a:moveTo>
                    <a:pt x="489" y="0"/>
                  </a:moveTo>
                  <a:cubicBezTo>
                    <a:pt x="210" y="0"/>
                    <a:pt x="0" y="303"/>
                    <a:pt x="0" y="489"/>
                  </a:cubicBezTo>
                  <a:cubicBezTo>
                    <a:pt x="117" y="675"/>
                    <a:pt x="210" y="884"/>
                    <a:pt x="489" y="884"/>
                  </a:cubicBezTo>
                  <a:lnTo>
                    <a:pt x="1373" y="884"/>
                  </a:lnTo>
                  <a:cubicBezTo>
                    <a:pt x="1559" y="884"/>
                    <a:pt x="1745" y="675"/>
                    <a:pt x="1745" y="396"/>
                  </a:cubicBezTo>
                  <a:cubicBezTo>
                    <a:pt x="1745" y="210"/>
                    <a:pt x="1559" y="0"/>
                    <a:pt x="137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9"/>
            <p:cNvSpPr/>
            <p:nvPr/>
          </p:nvSpPr>
          <p:spPr>
            <a:xfrm>
              <a:off x="1718877" y="3633721"/>
              <a:ext cx="76081" cy="107503"/>
            </a:xfrm>
            <a:custGeom>
              <a:avLst/>
              <a:gdLst/>
              <a:ahLst/>
              <a:cxnLst/>
              <a:rect l="l" t="t" r="r" b="b"/>
              <a:pathLst>
                <a:path w="2816" h="3979" extrusionOk="0">
                  <a:moveTo>
                    <a:pt x="0" y="0"/>
                  </a:moveTo>
                  <a:lnTo>
                    <a:pt x="0" y="884"/>
                  </a:lnTo>
                  <a:lnTo>
                    <a:pt x="1559" y="884"/>
                  </a:lnTo>
                  <a:lnTo>
                    <a:pt x="0" y="2722"/>
                  </a:lnTo>
                  <a:lnTo>
                    <a:pt x="0" y="3978"/>
                  </a:lnTo>
                  <a:cubicBezTo>
                    <a:pt x="489" y="3397"/>
                    <a:pt x="2722" y="791"/>
                    <a:pt x="2722" y="791"/>
                  </a:cubicBezTo>
                  <a:cubicBezTo>
                    <a:pt x="2815" y="582"/>
                    <a:pt x="2815" y="303"/>
                    <a:pt x="2629" y="210"/>
                  </a:cubicBezTo>
                  <a:cubicBezTo>
                    <a:pt x="2513" y="93"/>
                    <a:pt x="2234" y="0"/>
                    <a:pt x="214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9"/>
            <p:cNvSpPr/>
            <p:nvPr/>
          </p:nvSpPr>
          <p:spPr>
            <a:xfrm>
              <a:off x="1669219" y="3455838"/>
              <a:ext cx="67895" cy="83619"/>
            </a:xfrm>
            <a:custGeom>
              <a:avLst/>
              <a:gdLst/>
              <a:ahLst/>
              <a:cxnLst/>
              <a:rect l="l" t="t" r="r" b="b"/>
              <a:pathLst>
                <a:path w="2513" h="3095" extrusionOk="0">
                  <a:moveTo>
                    <a:pt x="1652" y="1"/>
                  </a:moveTo>
                  <a:cubicBezTo>
                    <a:pt x="768" y="1"/>
                    <a:pt x="0" y="768"/>
                    <a:pt x="93" y="1652"/>
                  </a:cubicBezTo>
                  <a:cubicBezTo>
                    <a:pt x="93" y="2513"/>
                    <a:pt x="768" y="3095"/>
                    <a:pt x="1652" y="3095"/>
                  </a:cubicBezTo>
                  <a:lnTo>
                    <a:pt x="2141" y="3095"/>
                  </a:lnTo>
                  <a:cubicBezTo>
                    <a:pt x="2327" y="3095"/>
                    <a:pt x="2513" y="2908"/>
                    <a:pt x="2513" y="2722"/>
                  </a:cubicBezTo>
                  <a:lnTo>
                    <a:pt x="2513" y="489"/>
                  </a:lnTo>
                  <a:cubicBezTo>
                    <a:pt x="2513" y="187"/>
                    <a:pt x="2327" y="1"/>
                    <a:pt x="214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9"/>
            <p:cNvSpPr/>
            <p:nvPr/>
          </p:nvSpPr>
          <p:spPr>
            <a:xfrm>
              <a:off x="1755323" y="3615484"/>
              <a:ext cx="94318" cy="130765"/>
            </a:xfrm>
            <a:custGeom>
              <a:avLst/>
              <a:gdLst/>
              <a:ahLst/>
              <a:cxnLst/>
              <a:rect l="l" t="t" r="r" b="b"/>
              <a:pathLst>
                <a:path w="3491" h="4840" extrusionOk="0">
                  <a:moveTo>
                    <a:pt x="0" y="1"/>
                  </a:moveTo>
                  <a:cubicBezTo>
                    <a:pt x="0" y="94"/>
                    <a:pt x="117" y="187"/>
                    <a:pt x="117" y="303"/>
                  </a:cubicBezTo>
                  <a:lnTo>
                    <a:pt x="2629" y="4653"/>
                  </a:lnTo>
                  <a:cubicBezTo>
                    <a:pt x="2722" y="4839"/>
                    <a:pt x="2908" y="4839"/>
                    <a:pt x="3025" y="4839"/>
                  </a:cubicBezTo>
                  <a:lnTo>
                    <a:pt x="3211" y="4839"/>
                  </a:lnTo>
                  <a:cubicBezTo>
                    <a:pt x="3397" y="4746"/>
                    <a:pt x="3490" y="4467"/>
                    <a:pt x="3397" y="4258"/>
                  </a:cubicBezTo>
                  <a:lnTo>
                    <a:pt x="88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9"/>
            <p:cNvSpPr/>
            <p:nvPr/>
          </p:nvSpPr>
          <p:spPr>
            <a:xfrm>
              <a:off x="1718877" y="3455838"/>
              <a:ext cx="18237" cy="83619"/>
            </a:xfrm>
            <a:custGeom>
              <a:avLst/>
              <a:gdLst/>
              <a:ahLst/>
              <a:cxnLst/>
              <a:rect l="l" t="t" r="r" b="b"/>
              <a:pathLst>
                <a:path w="675" h="3095" extrusionOk="0">
                  <a:moveTo>
                    <a:pt x="0" y="1"/>
                  </a:moveTo>
                  <a:lnTo>
                    <a:pt x="0" y="3095"/>
                  </a:lnTo>
                  <a:lnTo>
                    <a:pt x="186" y="3095"/>
                  </a:lnTo>
                  <a:cubicBezTo>
                    <a:pt x="489" y="3095"/>
                    <a:pt x="675" y="2908"/>
                    <a:pt x="675" y="2722"/>
                  </a:cubicBezTo>
                  <a:lnTo>
                    <a:pt x="675" y="489"/>
                  </a:lnTo>
                  <a:cubicBezTo>
                    <a:pt x="675" y="187"/>
                    <a:pt x="489" y="1"/>
                    <a:pt x="18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6" name="Google Shape;2786;p39"/>
          <p:cNvGrpSpPr/>
          <p:nvPr/>
        </p:nvGrpSpPr>
        <p:grpSpPr>
          <a:xfrm>
            <a:off x="1428459" y="1537410"/>
            <a:ext cx="548624" cy="548633"/>
            <a:chOff x="5613260" y="2240888"/>
            <a:chExt cx="384675" cy="382190"/>
          </a:xfrm>
        </p:grpSpPr>
        <p:sp>
          <p:nvSpPr>
            <p:cNvPr id="2787" name="Google Shape;2787;p39"/>
            <p:cNvSpPr/>
            <p:nvPr/>
          </p:nvSpPr>
          <p:spPr>
            <a:xfrm>
              <a:off x="5891054" y="2268283"/>
              <a:ext cx="86132" cy="96615"/>
            </a:xfrm>
            <a:custGeom>
              <a:avLst/>
              <a:gdLst/>
              <a:ahLst/>
              <a:cxnLst/>
              <a:rect l="l" t="t" r="r" b="b"/>
              <a:pathLst>
                <a:path w="3188" h="3576" extrusionOk="0">
                  <a:moveTo>
                    <a:pt x="451" y="0"/>
                  </a:moveTo>
                  <a:cubicBezTo>
                    <a:pt x="201" y="0"/>
                    <a:pt x="1" y="169"/>
                    <a:pt x="1" y="429"/>
                  </a:cubicBezTo>
                  <a:lnTo>
                    <a:pt x="1" y="3337"/>
                  </a:lnTo>
                  <a:cubicBezTo>
                    <a:pt x="1" y="3337"/>
                    <a:pt x="94" y="3337"/>
                    <a:pt x="94" y="3430"/>
                  </a:cubicBezTo>
                  <a:cubicBezTo>
                    <a:pt x="218" y="3531"/>
                    <a:pt x="344" y="3575"/>
                    <a:pt x="458" y="3575"/>
                  </a:cubicBezTo>
                  <a:cubicBezTo>
                    <a:pt x="686" y="3575"/>
                    <a:pt x="861" y="3399"/>
                    <a:pt x="861" y="3151"/>
                  </a:cubicBezTo>
                  <a:lnTo>
                    <a:pt x="861" y="1988"/>
                  </a:lnTo>
                  <a:cubicBezTo>
                    <a:pt x="861" y="1779"/>
                    <a:pt x="1048" y="1592"/>
                    <a:pt x="1257" y="1592"/>
                  </a:cubicBezTo>
                  <a:lnTo>
                    <a:pt x="2606" y="1592"/>
                  </a:lnTo>
                  <a:cubicBezTo>
                    <a:pt x="3002" y="1592"/>
                    <a:pt x="3188" y="1197"/>
                    <a:pt x="2792" y="825"/>
                  </a:cubicBezTo>
                  <a:cubicBezTo>
                    <a:pt x="2792" y="825"/>
                    <a:pt x="2792" y="732"/>
                    <a:pt x="2699" y="732"/>
                  </a:cubicBezTo>
                  <a:lnTo>
                    <a:pt x="2118" y="732"/>
                  </a:lnTo>
                  <a:cubicBezTo>
                    <a:pt x="1629" y="732"/>
                    <a:pt x="1257" y="918"/>
                    <a:pt x="861" y="1197"/>
                  </a:cubicBezTo>
                  <a:lnTo>
                    <a:pt x="861" y="243"/>
                  </a:lnTo>
                  <a:lnTo>
                    <a:pt x="861" y="150"/>
                  </a:lnTo>
                  <a:cubicBezTo>
                    <a:pt x="726" y="46"/>
                    <a:pt x="582" y="0"/>
                    <a:pt x="451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9"/>
            <p:cNvSpPr/>
            <p:nvPr/>
          </p:nvSpPr>
          <p:spPr>
            <a:xfrm>
              <a:off x="5869683" y="2342717"/>
              <a:ext cx="68543" cy="136411"/>
            </a:xfrm>
            <a:custGeom>
              <a:avLst/>
              <a:gdLst/>
              <a:ahLst/>
              <a:cxnLst/>
              <a:rect l="l" t="t" r="r" b="b"/>
              <a:pathLst>
                <a:path w="2537" h="5049" extrusionOk="0">
                  <a:moveTo>
                    <a:pt x="396" y="1"/>
                  </a:moveTo>
                  <a:cubicBezTo>
                    <a:pt x="210" y="1"/>
                    <a:pt x="1" y="187"/>
                    <a:pt x="1" y="396"/>
                  </a:cubicBezTo>
                  <a:lnTo>
                    <a:pt x="1" y="4560"/>
                  </a:lnTo>
                  <a:cubicBezTo>
                    <a:pt x="1" y="4839"/>
                    <a:pt x="210" y="5049"/>
                    <a:pt x="396" y="5049"/>
                  </a:cubicBezTo>
                  <a:lnTo>
                    <a:pt x="2048" y="5049"/>
                  </a:lnTo>
                  <a:cubicBezTo>
                    <a:pt x="2327" y="5049"/>
                    <a:pt x="2536" y="4839"/>
                    <a:pt x="2536" y="4560"/>
                  </a:cubicBezTo>
                  <a:lnTo>
                    <a:pt x="2536" y="396"/>
                  </a:lnTo>
                  <a:cubicBezTo>
                    <a:pt x="2536" y="187"/>
                    <a:pt x="2327" y="1"/>
                    <a:pt x="204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9"/>
            <p:cNvSpPr/>
            <p:nvPr/>
          </p:nvSpPr>
          <p:spPr>
            <a:xfrm>
              <a:off x="5781066" y="2342717"/>
              <a:ext cx="65382" cy="133899"/>
            </a:xfrm>
            <a:custGeom>
              <a:avLst/>
              <a:gdLst/>
              <a:ahLst/>
              <a:cxnLst/>
              <a:rect l="l" t="t" r="r" b="b"/>
              <a:pathLst>
                <a:path w="2420" h="4956" extrusionOk="0">
                  <a:moveTo>
                    <a:pt x="373" y="1"/>
                  </a:moveTo>
                  <a:cubicBezTo>
                    <a:pt x="187" y="1"/>
                    <a:pt x="1" y="187"/>
                    <a:pt x="1" y="396"/>
                  </a:cubicBezTo>
                  <a:lnTo>
                    <a:pt x="1" y="4560"/>
                  </a:lnTo>
                  <a:cubicBezTo>
                    <a:pt x="1" y="4746"/>
                    <a:pt x="187" y="4956"/>
                    <a:pt x="373" y="4956"/>
                  </a:cubicBezTo>
                  <a:lnTo>
                    <a:pt x="2024" y="4956"/>
                  </a:lnTo>
                  <a:cubicBezTo>
                    <a:pt x="2211" y="4956"/>
                    <a:pt x="2420" y="4746"/>
                    <a:pt x="2420" y="4560"/>
                  </a:cubicBezTo>
                  <a:lnTo>
                    <a:pt x="2420" y="396"/>
                  </a:lnTo>
                  <a:cubicBezTo>
                    <a:pt x="2420" y="187"/>
                    <a:pt x="2211" y="1"/>
                    <a:pt x="20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9"/>
            <p:cNvSpPr/>
            <p:nvPr/>
          </p:nvSpPr>
          <p:spPr>
            <a:xfrm>
              <a:off x="5804328" y="2342717"/>
              <a:ext cx="42120" cy="133899"/>
            </a:xfrm>
            <a:custGeom>
              <a:avLst/>
              <a:gdLst/>
              <a:ahLst/>
              <a:cxnLst/>
              <a:rect l="l" t="t" r="r" b="b"/>
              <a:pathLst>
                <a:path w="1559" h="4956" extrusionOk="0">
                  <a:moveTo>
                    <a:pt x="0" y="1"/>
                  </a:moveTo>
                  <a:lnTo>
                    <a:pt x="0" y="4956"/>
                  </a:lnTo>
                  <a:lnTo>
                    <a:pt x="1163" y="4956"/>
                  </a:lnTo>
                  <a:cubicBezTo>
                    <a:pt x="1350" y="4956"/>
                    <a:pt x="1559" y="4746"/>
                    <a:pt x="1559" y="4560"/>
                  </a:cubicBezTo>
                  <a:lnTo>
                    <a:pt x="1559" y="396"/>
                  </a:lnTo>
                  <a:cubicBezTo>
                    <a:pt x="1559" y="187"/>
                    <a:pt x="1350" y="1"/>
                    <a:pt x="1163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9"/>
            <p:cNvSpPr/>
            <p:nvPr/>
          </p:nvSpPr>
          <p:spPr>
            <a:xfrm>
              <a:off x="5628957" y="2421905"/>
              <a:ext cx="152136" cy="101856"/>
            </a:xfrm>
            <a:custGeom>
              <a:avLst/>
              <a:gdLst/>
              <a:ahLst/>
              <a:cxnLst/>
              <a:rect l="l" t="t" r="r" b="b"/>
              <a:pathLst>
                <a:path w="5631" h="3770" extrusionOk="0">
                  <a:moveTo>
                    <a:pt x="2746" y="1"/>
                  </a:moveTo>
                  <a:cubicBezTo>
                    <a:pt x="2635" y="1"/>
                    <a:pt x="2513" y="24"/>
                    <a:pt x="2420" y="71"/>
                  </a:cubicBezTo>
                  <a:cubicBezTo>
                    <a:pt x="2327" y="164"/>
                    <a:pt x="2327" y="280"/>
                    <a:pt x="2327" y="373"/>
                  </a:cubicBezTo>
                  <a:lnTo>
                    <a:pt x="2327" y="1908"/>
                  </a:lnTo>
                  <a:lnTo>
                    <a:pt x="675" y="164"/>
                  </a:lnTo>
                  <a:cubicBezTo>
                    <a:pt x="622" y="110"/>
                    <a:pt x="498" y="56"/>
                    <a:pt x="367" y="56"/>
                  </a:cubicBezTo>
                  <a:cubicBezTo>
                    <a:pt x="272" y="56"/>
                    <a:pt x="172" y="85"/>
                    <a:pt x="94" y="164"/>
                  </a:cubicBezTo>
                  <a:cubicBezTo>
                    <a:pt x="1" y="280"/>
                    <a:pt x="1" y="373"/>
                    <a:pt x="1" y="466"/>
                  </a:cubicBezTo>
                  <a:lnTo>
                    <a:pt x="1" y="3281"/>
                  </a:lnTo>
                  <a:lnTo>
                    <a:pt x="1" y="3467"/>
                  </a:lnTo>
                  <a:cubicBezTo>
                    <a:pt x="94" y="3653"/>
                    <a:pt x="187" y="3770"/>
                    <a:pt x="396" y="3770"/>
                  </a:cubicBezTo>
                  <a:lnTo>
                    <a:pt x="5235" y="3374"/>
                  </a:lnTo>
                  <a:cubicBezTo>
                    <a:pt x="5328" y="3281"/>
                    <a:pt x="5514" y="3188"/>
                    <a:pt x="5514" y="3072"/>
                  </a:cubicBezTo>
                  <a:cubicBezTo>
                    <a:pt x="5631" y="2886"/>
                    <a:pt x="5514" y="2792"/>
                    <a:pt x="5421" y="2606"/>
                  </a:cubicBezTo>
                  <a:lnTo>
                    <a:pt x="3002" y="71"/>
                  </a:lnTo>
                  <a:cubicBezTo>
                    <a:pt x="2955" y="24"/>
                    <a:pt x="2856" y="1"/>
                    <a:pt x="274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9"/>
            <p:cNvSpPr/>
            <p:nvPr/>
          </p:nvSpPr>
          <p:spPr>
            <a:xfrm>
              <a:off x="5757182" y="2457730"/>
              <a:ext cx="199281" cy="66031"/>
            </a:xfrm>
            <a:custGeom>
              <a:avLst/>
              <a:gdLst/>
              <a:ahLst/>
              <a:cxnLst/>
              <a:rect l="l" t="t" r="r" b="b"/>
              <a:pathLst>
                <a:path w="7376" h="2444" extrusionOk="0">
                  <a:moveTo>
                    <a:pt x="489" y="1"/>
                  </a:moveTo>
                  <a:cubicBezTo>
                    <a:pt x="187" y="1"/>
                    <a:pt x="0" y="210"/>
                    <a:pt x="0" y="396"/>
                  </a:cubicBezTo>
                  <a:lnTo>
                    <a:pt x="0" y="2048"/>
                  </a:lnTo>
                  <a:cubicBezTo>
                    <a:pt x="0" y="2327"/>
                    <a:pt x="187" y="2444"/>
                    <a:pt x="489" y="2444"/>
                  </a:cubicBezTo>
                  <a:lnTo>
                    <a:pt x="6980" y="2444"/>
                  </a:lnTo>
                  <a:cubicBezTo>
                    <a:pt x="7166" y="2444"/>
                    <a:pt x="7375" y="2327"/>
                    <a:pt x="7375" y="2048"/>
                  </a:cubicBezTo>
                  <a:lnTo>
                    <a:pt x="7375" y="396"/>
                  </a:lnTo>
                  <a:cubicBezTo>
                    <a:pt x="7375" y="210"/>
                    <a:pt x="7166" y="1"/>
                    <a:pt x="69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9"/>
            <p:cNvSpPr/>
            <p:nvPr/>
          </p:nvSpPr>
          <p:spPr>
            <a:xfrm>
              <a:off x="5804328" y="2457730"/>
              <a:ext cx="152136" cy="66031"/>
            </a:xfrm>
            <a:custGeom>
              <a:avLst/>
              <a:gdLst/>
              <a:ahLst/>
              <a:cxnLst/>
              <a:rect l="l" t="t" r="r" b="b"/>
              <a:pathLst>
                <a:path w="5631" h="2444" extrusionOk="0">
                  <a:moveTo>
                    <a:pt x="0" y="1"/>
                  </a:moveTo>
                  <a:lnTo>
                    <a:pt x="0" y="2444"/>
                  </a:lnTo>
                  <a:lnTo>
                    <a:pt x="5235" y="2444"/>
                  </a:lnTo>
                  <a:cubicBezTo>
                    <a:pt x="5421" y="2444"/>
                    <a:pt x="5630" y="2327"/>
                    <a:pt x="5630" y="2048"/>
                  </a:cubicBezTo>
                  <a:lnTo>
                    <a:pt x="5630" y="396"/>
                  </a:lnTo>
                  <a:cubicBezTo>
                    <a:pt x="5630" y="210"/>
                    <a:pt x="5421" y="1"/>
                    <a:pt x="52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9"/>
            <p:cNvSpPr/>
            <p:nvPr/>
          </p:nvSpPr>
          <p:spPr>
            <a:xfrm>
              <a:off x="5628957" y="2502363"/>
              <a:ext cx="353254" cy="118202"/>
            </a:xfrm>
            <a:custGeom>
              <a:avLst/>
              <a:gdLst/>
              <a:ahLst/>
              <a:cxnLst/>
              <a:rect l="l" t="t" r="r" b="b"/>
              <a:pathLst>
                <a:path w="13075" h="4375" extrusionOk="0">
                  <a:moveTo>
                    <a:pt x="396" y="1"/>
                  </a:moveTo>
                  <a:cubicBezTo>
                    <a:pt x="187" y="1"/>
                    <a:pt x="1" y="210"/>
                    <a:pt x="1" y="396"/>
                  </a:cubicBezTo>
                  <a:lnTo>
                    <a:pt x="1" y="3979"/>
                  </a:lnTo>
                  <a:cubicBezTo>
                    <a:pt x="1" y="4165"/>
                    <a:pt x="187" y="4374"/>
                    <a:pt x="396" y="4374"/>
                  </a:cubicBezTo>
                  <a:lnTo>
                    <a:pt x="12703" y="4374"/>
                  </a:lnTo>
                  <a:cubicBezTo>
                    <a:pt x="12889" y="4374"/>
                    <a:pt x="13075" y="4165"/>
                    <a:pt x="13075" y="3979"/>
                  </a:cubicBezTo>
                  <a:lnTo>
                    <a:pt x="13075" y="396"/>
                  </a:lnTo>
                  <a:cubicBezTo>
                    <a:pt x="13075" y="210"/>
                    <a:pt x="12889" y="1"/>
                    <a:pt x="1270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9"/>
            <p:cNvSpPr/>
            <p:nvPr/>
          </p:nvSpPr>
          <p:spPr>
            <a:xfrm>
              <a:off x="5804328" y="2502363"/>
              <a:ext cx="177883" cy="118202"/>
            </a:xfrm>
            <a:custGeom>
              <a:avLst/>
              <a:gdLst/>
              <a:ahLst/>
              <a:cxnLst/>
              <a:rect l="l" t="t" r="r" b="b"/>
              <a:pathLst>
                <a:path w="6584" h="4375" extrusionOk="0">
                  <a:moveTo>
                    <a:pt x="0" y="1"/>
                  </a:moveTo>
                  <a:lnTo>
                    <a:pt x="0" y="4374"/>
                  </a:lnTo>
                  <a:lnTo>
                    <a:pt x="6212" y="4374"/>
                  </a:lnTo>
                  <a:cubicBezTo>
                    <a:pt x="6398" y="4374"/>
                    <a:pt x="6584" y="4165"/>
                    <a:pt x="6584" y="3979"/>
                  </a:cubicBezTo>
                  <a:lnTo>
                    <a:pt x="6584" y="396"/>
                  </a:lnTo>
                  <a:cubicBezTo>
                    <a:pt x="6584" y="210"/>
                    <a:pt x="6398" y="1"/>
                    <a:pt x="62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9"/>
            <p:cNvSpPr/>
            <p:nvPr/>
          </p:nvSpPr>
          <p:spPr>
            <a:xfrm>
              <a:off x="5676103" y="2549509"/>
              <a:ext cx="33961" cy="23910"/>
            </a:xfrm>
            <a:custGeom>
              <a:avLst/>
              <a:gdLst/>
              <a:ahLst/>
              <a:cxnLst/>
              <a:rect l="l" t="t" r="r" b="b"/>
              <a:pathLst>
                <a:path w="1257" h="885" extrusionOk="0">
                  <a:moveTo>
                    <a:pt x="489" y="0"/>
                  </a:moveTo>
                  <a:cubicBezTo>
                    <a:pt x="187" y="0"/>
                    <a:pt x="0" y="210"/>
                    <a:pt x="0" y="489"/>
                  </a:cubicBezTo>
                  <a:cubicBezTo>
                    <a:pt x="94" y="675"/>
                    <a:pt x="280" y="884"/>
                    <a:pt x="489" y="884"/>
                  </a:cubicBezTo>
                  <a:lnTo>
                    <a:pt x="861" y="884"/>
                  </a:lnTo>
                  <a:cubicBezTo>
                    <a:pt x="1071" y="884"/>
                    <a:pt x="1257" y="582"/>
                    <a:pt x="1257" y="396"/>
                  </a:cubicBezTo>
                  <a:cubicBezTo>
                    <a:pt x="1257" y="210"/>
                    <a:pt x="1071" y="0"/>
                    <a:pt x="861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9"/>
            <p:cNvSpPr/>
            <p:nvPr/>
          </p:nvSpPr>
          <p:spPr>
            <a:xfrm>
              <a:off x="5733920" y="2549509"/>
              <a:ext cx="33961" cy="23910"/>
            </a:xfrm>
            <a:custGeom>
              <a:avLst/>
              <a:gdLst/>
              <a:ahLst/>
              <a:cxnLst/>
              <a:rect l="l" t="t" r="r" b="b"/>
              <a:pathLst>
                <a:path w="1257" h="885" extrusionOk="0">
                  <a:moveTo>
                    <a:pt x="373" y="0"/>
                  </a:moveTo>
                  <a:cubicBezTo>
                    <a:pt x="187" y="0"/>
                    <a:pt x="1" y="210"/>
                    <a:pt x="1" y="489"/>
                  </a:cubicBezTo>
                  <a:cubicBezTo>
                    <a:pt x="1" y="675"/>
                    <a:pt x="187" y="884"/>
                    <a:pt x="373" y="884"/>
                  </a:cubicBezTo>
                  <a:lnTo>
                    <a:pt x="768" y="884"/>
                  </a:lnTo>
                  <a:cubicBezTo>
                    <a:pt x="1048" y="884"/>
                    <a:pt x="1257" y="582"/>
                    <a:pt x="1257" y="396"/>
                  </a:cubicBezTo>
                  <a:cubicBezTo>
                    <a:pt x="1164" y="210"/>
                    <a:pt x="955" y="0"/>
                    <a:pt x="768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9"/>
            <p:cNvSpPr/>
            <p:nvPr/>
          </p:nvSpPr>
          <p:spPr>
            <a:xfrm>
              <a:off x="5788604" y="2549509"/>
              <a:ext cx="33961" cy="23910"/>
            </a:xfrm>
            <a:custGeom>
              <a:avLst/>
              <a:gdLst/>
              <a:ahLst/>
              <a:cxnLst/>
              <a:rect l="l" t="t" r="r" b="b"/>
              <a:pathLst>
                <a:path w="1257" h="885" extrusionOk="0">
                  <a:moveTo>
                    <a:pt x="396" y="0"/>
                  </a:moveTo>
                  <a:cubicBezTo>
                    <a:pt x="187" y="0"/>
                    <a:pt x="1" y="210"/>
                    <a:pt x="1" y="489"/>
                  </a:cubicBezTo>
                  <a:cubicBezTo>
                    <a:pt x="1" y="675"/>
                    <a:pt x="187" y="884"/>
                    <a:pt x="489" y="884"/>
                  </a:cubicBezTo>
                  <a:lnTo>
                    <a:pt x="885" y="884"/>
                  </a:lnTo>
                  <a:cubicBezTo>
                    <a:pt x="1071" y="884"/>
                    <a:pt x="1257" y="582"/>
                    <a:pt x="1257" y="396"/>
                  </a:cubicBezTo>
                  <a:cubicBezTo>
                    <a:pt x="1257" y="210"/>
                    <a:pt x="1071" y="0"/>
                    <a:pt x="885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9"/>
            <p:cNvSpPr/>
            <p:nvPr/>
          </p:nvSpPr>
          <p:spPr>
            <a:xfrm>
              <a:off x="5843909" y="2549509"/>
              <a:ext cx="36501" cy="23910"/>
            </a:xfrm>
            <a:custGeom>
              <a:avLst/>
              <a:gdLst/>
              <a:ahLst/>
              <a:cxnLst/>
              <a:rect l="l" t="t" r="r" b="b"/>
              <a:pathLst>
                <a:path w="1351" h="885" extrusionOk="0">
                  <a:moveTo>
                    <a:pt x="466" y="0"/>
                  </a:moveTo>
                  <a:cubicBezTo>
                    <a:pt x="187" y="0"/>
                    <a:pt x="1" y="210"/>
                    <a:pt x="1" y="489"/>
                  </a:cubicBezTo>
                  <a:cubicBezTo>
                    <a:pt x="94" y="675"/>
                    <a:pt x="280" y="884"/>
                    <a:pt x="466" y="884"/>
                  </a:cubicBezTo>
                  <a:lnTo>
                    <a:pt x="862" y="884"/>
                  </a:lnTo>
                  <a:cubicBezTo>
                    <a:pt x="1164" y="884"/>
                    <a:pt x="1350" y="582"/>
                    <a:pt x="1257" y="396"/>
                  </a:cubicBezTo>
                  <a:cubicBezTo>
                    <a:pt x="1257" y="210"/>
                    <a:pt x="1048" y="0"/>
                    <a:pt x="86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9"/>
            <p:cNvSpPr/>
            <p:nvPr/>
          </p:nvSpPr>
          <p:spPr>
            <a:xfrm>
              <a:off x="5901105" y="2549509"/>
              <a:ext cx="33988" cy="23910"/>
            </a:xfrm>
            <a:custGeom>
              <a:avLst/>
              <a:gdLst/>
              <a:ahLst/>
              <a:cxnLst/>
              <a:rect l="l" t="t" r="r" b="b"/>
              <a:pathLst>
                <a:path w="1258" h="885" extrusionOk="0">
                  <a:moveTo>
                    <a:pt x="396" y="0"/>
                  </a:moveTo>
                  <a:cubicBezTo>
                    <a:pt x="210" y="0"/>
                    <a:pt x="1" y="210"/>
                    <a:pt x="1" y="489"/>
                  </a:cubicBezTo>
                  <a:cubicBezTo>
                    <a:pt x="1" y="675"/>
                    <a:pt x="210" y="884"/>
                    <a:pt x="396" y="884"/>
                  </a:cubicBezTo>
                  <a:lnTo>
                    <a:pt x="792" y="884"/>
                  </a:lnTo>
                  <a:cubicBezTo>
                    <a:pt x="1071" y="884"/>
                    <a:pt x="1257" y="582"/>
                    <a:pt x="1257" y="396"/>
                  </a:cubicBezTo>
                  <a:cubicBezTo>
                    <a:pt x="1164" y="210"/>
                    <a:pt x="978" y="0"/>
                    <a:pt x="79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9"/>
            <p:cNvSpPr/>
            <p:nvPr/>
          </p:nvSpPr>
          <p:spPr>
            <a:xfrm>
              <a:off x="5809353" y="2240888"/>
              <a:ext cx="104990" cy="72947"/>
            </a:xfrm>
            <a:custGeom>
              <a:avLst/>
              <a:gdLst/>
              <a:ahLst/>
              <a:cxnLst/>
              <a:rect l="l" t="t" r="r" b="b"/>
              <a:pathLst>
                <a:path w="3886" h="2700" extrusionOk="0">
                  <a:moveTo>
                    <a:pt x="1955" y="1"/>
                  </a:moveTo>
                  <a:cubicBezTo>
                    <a:pt x="1164" y="1"/>
                    <a:pt x="396" y="466"/>
                    <a:pt x="117" y="1164"/>
                  </a:cubicBezTo>
                  <a:cubicBezTo>
                    <a:pt x="0" y="1350"/>
                    <a:pt x="0" y="1443"/>
                    <a:pt x="117" y="1536"/>
                  </a:cubicBezTo>
                  <a:cubicBezTo>
                    <a:pt x="396" y="2327"/>
                    <a:pt x="1164" y="2699"/>
                    <a:pt x="1955" y="2699"/>
                  </a:cubicBezTo>
                  <a:cubicBezTo>
                    <a:pt x="2722" y="2699"/>
                    <a:pt x="3490" y="2327"/>
                    <a:pt x="3885" y="1536"/>
                  </a:cubicBezTo>
                  <a:lnTo>
                    <a:pt x="3885" y="1164"/>
                  </a:lnTo>
                  <a:cubicBezTo>
                    <a:pt x="3490" y="466"/>
                    <a:pt x="2722" y="1"/>
                    <a:pt x="195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9"/>
            <p:cNvSpPr/>
            <p:nvPr/>
          </p:nvSpPr>
          <p:spPr>
            <a:xfrm>
              <a:off x="5613260" y="2599167"/>
              <a:ext cx="384675" cy="23910"/>
            </a:xfrm>
            <a:custGeom>
              <a:avLst/>
              <a:gdLst/>
              <a:ahLst/>
              <a:cxnLst/>
              <a:rect l="l" t="t" r="r" b="b"/>
              <a:pathLst>
                <a:path w="14238" h="885" extrusionOk="0">
                  <a:moveTo>
                    <a:pt x="489" y="0"/>
                  </a:moveTo>
                  <a:cubicBezTo>
                    <a:pt x="186" y="0"/>
                    <a:pt x="0" y="303"/>
                    <a:pt x="93" y="489"/>
                  </a:cubicBezTo>
                  <a:cubicBezTo>
                    <a:pt x="93" y="698"/>
                    <a:pt x="279" y="884"/>
                    <a:pt x="489" y="884"/>
                  </a:cubicBezTo>
                  <a:lnTo>
                    <a:pt x="13772" y="884"/>
                  </a:lnTo>
                  <a:cubicBezTo>
                    <a:pt x="14051" y="884"/>
                    <a:pt x="14238" y="698"/>
                    <a:pt x="14144" y="396"/>
                  </a:cubicBezTo>
                  <a:cubicBezTo>
                    <a:pt x="14144" y="210"/>
                    <a:pt x="13958" y="0"/>
                    <a:pt x="13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9"/>
            <p:cNvSpPr/>
            <p:nvPr/>
          </p:nvSpPr>
          <p:spPr>
            <a:xfrm>
              <a:off x="5804328" y="2549509"/>
              <a:ext cx="18237" cy="23910"/>
            </a:xfrm>
            <a:custGeom>
              <a:avLst/>
              <a:gdLst/>
              <a:ahLst/>
              <a:cxnLst/>
              <a:rect l="l" t="t" r="r" b="b"/>
              <a:pathLst>
                <a:path w="675" h="885" extrusionOk="0">
                  <a:moveTo>
                    <a:pt x="0" y="0"/>
                  </a:moveTo>
                  <a:lnTo>
                    <a:pt x="0" y="884"/>
                  </a:lnTo>
                  <a:lnTo>
                    <a:pt x="303" y="884"/>
                  </a:lnTo>
                  <a:cubicBezTo>
                    <a:pt x="489" y="884"/>
                    <a:pt x="675" y="582"/>
                    <a:pt x="675" y="396"/>
                  </a:cubicBezTo>
                  <a:cubicBezTo>
                    <a:pt x="675" y="210"/>
                    <a:pt x="489" y="0"/>
                    <a:pt x="186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9"/>
            <p:cNvSpPr/>
            <p:nvPr/>
          </p:nvSpPr>
          <p:spPr>
            <a:xfrm>
              <a:off x="5804328" y="2599167"/>
              <a:ext cx="193607" cy="23910"/>
            </a:xfrm>
            <a:custGeom>
              <a:avLst/>
              <a:gdLst/>
              <a:ahLst/>
              <a:cxnLst/>
              <a:rect l="l" t="t" r="r" b="b"/>
              <a:pathLst>
                <a:path w="7166" h="885" extrusionOk="0">
                  <a:moveTo>
                    <a:pt x="0" y="0"/>
                  </a:moveTo>
                  <a:lnTo>
                    <a:pt x="0" y="884"/>
                  </a:lnTo>
                  <a:lnTo>
                    <a:pt x="6700" y="884"/>
                  </a:lnTo>
                  <a:cubicBezTo>
                    <a:pt x="6979" y="884"/>
                    <a:pt x="7166" y="698"/>
                    <a:pt x="7072" y="396"/>
                  </a:cubicBezTo>
                  <a:cubicBezTo>
                    <a:pt x="7072" y="210"/>
                    <a:pt x="6886" y="0"/>
                    <a:pt x="6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805;p39"/>
          <p:cNvGrpSpPr/>
          <p:nvPr/>
        </p:nvGrpSpPr>
        <p:grpSpPr>
          <a:xfrm>
            <a:off x="4950606" y="1537411"/>
            <a:ext cx="333489" cy="548633"/>
            <a:chOff x="7305258" y="1643801"/>
            <a:chExt cx="238240" cy="382163"/>
          </a:xfrm>
        </p:grpSpPr>
        <p:sp>
          <p:nvSpPr>
            <p:cNvPr id="2806" name="Google Shape;2806;p39"/>
            <p:cNvSpPr/>
            <p:nvPr/>
          </p:nvSpPr>
          <p:spPr>
            <a:xfrm>
              <a:off x="7420272" y="1895955"/>
              <a:ext cx="115041" cy="106125"/>
            </a:xfrm>
            <a:custGeom>
              <a:avLst/>
              <a:gdLst/>
              <a:ahLst/>
              <a:cxnLst/>
              <a:rect l="l" t="t" r="r" b="b"/>
              <a:pathLst>
                <a:path w="4258" h="3928" extrusionOk="0">
                  <a:moveTo>
                    <a:pt x="3156" y="0"/>
                  </a:moveTo>
                  <a:cubicBezTo>
                    <a:pt x="2382" y="0"/>
                    <a:pt x="1603" y="301"/>
                    <a:pt x="1071" y="834"/>
                  </a:cubicBezTo>
                  <a:cubicBezTo>
                    <a:pt x="280" y="1601"/>
                    <a:pt x="1" y="2578"/>
                    <a:pt x="187" y="3555"/>
                  </a:cubicBezTo>
                  <a:cubicBezTo>
                    <a:pt x="280" y="3742"/>
                    <a:pt x="396" y="3835"/>
                    <a:pt x="582" y="3928"/>
                  </a:cubicBezTo>
                  <a:lnTo>
                    <a:pt x="1164" y="3928"/>
                  </a:lnTo>
                  <a:cubicBezTo>
                    <a:pt x="1932" y="3928"/>
                    <a:pt x="2723" y="3649"/>
                    <a:pt x="3304" y="3067"/>
                  </a:cubicBezTo>
                  <a:cubicBezTo>
                    <a:pt x="3979" y="2392"/>
                    <a:pt x="4258" y="1322"/>
                    <a:pt x="4072" y="345"/>
                  </a:cubicBezTo>
                  <a:cubicBezTo>
                    <a:pt x="4072" y="252"/>
                    <a:pt x="3886" y="66"/>
                    <a:pt x="3769" y="66"/>
                  </a:cubicBezTo>
                  <a:cubicBezTo>
                    <a:pt x="3569" y="22"/>
                    <a:pt x="3363" y="0"/>
                    <a:pt x="3156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9"/>
            <p:cNvSpPr/>
            <p:nvPr/>
          </p:nvSpPr>
          <p:spPr>
            <a:xfrm>
              <a:off x="7312796" y="1895955"/>
              <a:ext cx="115041" cy="106125"/>
            </a:xfrm>
            <a:custGeom>
              <a:avLst/>
              <a:gdLst/>
              <a:ahLst/>
              <a:cxnLst/>
              <a:rect l="l" t="t" r="r" b="b"/>
              <a:pathLst>
                <a:path w="4258" h="3928" extrusionOk="0">
                  <a:moveTo>
                    <a:pt x="1195" y="0"/>
                  </a:moveTo>
                  <a:cubicBezTo>
                    <a:pt x="993" y="0"/>
                    <a:pt x="788" y="22"/>
                    <a:pt x="582" y="66"/>
                  </a:cubicBezTo>
                  <a:cubicBezTo>
                    <a:pt x="396" y="66"/>
                    <a:pt x="303" y="252"/>
                    <a:pt x="187" y="345"/>
                  </a:cubicBezTo>
                  <a:cubicBezTo>
                    <a:pt x="1" y="1322"/>
                    <a:pt x="303" y="2392"/>
                    <a:pt x="1071" y="3067"/>
                  </a:cubicBezTo>
                  <a:cubicBezTo>
                    <a:pt x="1559" y="3649"/>
                    <a:pt x="2327" y="3928"/>
                    <a:pt x="3095" y="3928"/>
                  </a:cubicBezTo>
                  <a:lnTo>
                    <a:pt x="3793" y="3928"/>
                  </a:lnTo>
                  <a:cubicBezTo>
                    <a:pt x="3886" y="3835"/>
                    <a:pt x="4072" y="3742"/>
                    <a:pt x="4072" y="3555"/>
                  </a:cubicBezTo>
                  <a:cubicBezTo>
                    <a:pt x="4258" y="2578"/>
                    <a:pt x="3979" y="1601"/>
                    <a:pt x="3304" y="834"/>
                  </a:cubicBezTo>
                  <a:cubicBezTo>
                    <a:pt x="2680" y="301"/>
                    <a:pt x="1954" y="0"/>
                    <a:pt x="119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9"/>
            <p:cNvSpPr/>
            <p:nvPr/>
          </p:nvSpPr>
          <p:spPr>
            <a:xfrm>
              <a:off x="7430971" y="1753330"/>
              <a:ext cx="112528" cy="70894"/>
            </a:xfrm>
            <a:custGeom>
              <a:avLst/>
              <a:gdLst/>
              <a:ahLst/>
              <a:cxnLst/>
              <a:rect l="l" t="t" r="r" b="b"/>
              <a:pathLst>
                <a:path w="4165" h="2624" extrusionOk="0">
                  <a:moveTo>
                    <a:pt x="1190" y="0"/>
                  </a:moveTo>
                  <a:cubicBezTo>
                    <a:pt x="768" y="0"/>
                    <a:pt x="384" y="99"/>
                    <a:pt x="93" y="297"/>
                  </a:cubicBezTo>
                  <a:cubicBezTo>
                    <a:pt x="0" y="390"/>
                    <a:pt x="0" y="483"/>
                    <a:pt x="0" y="483"/>
                  </a:cubicBezTo>
                  <a:cubicBezTo>
                    <a:pt x="93" y="1274"/>
                    <a:pt x="768" y="1948"/>
                    <a:pt x="1629" y="2344"/>
                  </a:cubicBezTo>
                  <a:cubicBezTo>
                    <a:pt x="2024" y="2530"/>
                    <a:pt x="2420" y="2623"/>
                    <a:pt x="2792" y="2623"/>
                  </a:cubicBezTo>
                  <a:cubicBezTo>
                    <a:pt x="3280" y="2623"/>
                    <a:pt x="3769" y="2530"/>
                    <a:pt x="4071" y="2344"/>
                  </a:cubicBezTo>
                  <a:cubicBezTo>
                    <a:pt x="4164" y="2228"/>
                    <a:pt x="4164" y="2135"/>
                    <a:pt x="4164" y="2042"/>
                  </a:cubicBezTo>
                  <a:cubicBezTo>
                    <a:pt x="4071" y="1367"/>
                    <a:pt x="3373" y="599"/>
                    <a:pt x="2513" y="297"/>
                  </a:cubicBezTo>
                  <a:cubicBezTo>
                    <a:pt x="2071" y="99"/>
                    <a:pt x="1611" y="0"/>
                    <a:pt x="1190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9"/>
            <p:cNvSpPr/>
            <p:nvPr/>
          </p:nvSpPr>
          <p:spPr>
            <a:xfrm>
              <a:off x="7412112" y="1819145"/>
              <a:ext cx="23910" cy="206819"/>
            </a:xfrm>
            <a:custGeom>
              <a:avLst/>
              <a:gdLst/>
              <a:ahLst/>
              <a:cxnLst/>
              <a:rect l="l" t="t" r="r" b="b"/>
              <a:pathLst>
                <a:path w="885" h="7655" extrusionOk="0">
                  <a:moveTo>
                    <a:pt x="396" y="1"/>
                  </a:moveTo>
                  <a:cubicBezTo>
                    <a:pt x="210" y="1"/>
                    <a:pt x="0" y="187"/>
                    <a:pt x="0" y="373"/>
                  </a:cubicBezTo>
                  <a:lnTo>
                    <a:pt x="0" y="7259"/>
                  </a:lnTo>
                  <a:cubicBezTo>
                    <a:pt x="0" y="7469"/>
                    <a:pt x="210" y="7655"/>
                    <a:pt x="396" y="7655"/>
                  </a:cubicBezTo>
                  <a:cubicBezTo>
                    <a:pt x="698" y="7655"/>
                    <a:pt x="884" y="7469"/>
                    <a:pt x="884" y="7259"/>
                  </a:cubicBezTo>
                  <a:lnTo>
                    <a:pt x="884" y="373"/>
                  </a:lnTo>
                  <a:cubicBezTo>
                    <a:pt x="884" y="187"/>
                    <a:pt x="698" y="1"/>
                    <a:pt x="39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9"/>
            <p:cNvSpPr/>
            <p:nvPr/>
          </p:nvSpPr>
          <p:spPr>
            <a:xfrm>
              <a:off x="7425297" y="1819145"/>
              <a:ext cx="10726" cy="206819"/>
            </a:xfrm>
            <a:custGeom>
              <a:avLst/>
              <a:gdLst/>
              <a:ahLst/>
              <a:cxnLst/>
              <a:rect l="l" t="t" r="r" b="b"/>
              <a:pathLst>
                <a:path w="397" h="7655" extrusionOk="0">
                  <a:moveTo>
                    <a:pt x="1" y="1"/>
                  </a:moveTo>
                  <a:lnTo>
                    <a:pt x="1" y="7655"/>
                  </a:lnTo>
                  <a:cubicBezTo>
                    <a:pt x="210" y="7655"/>
                    <a:pt x="396" y="7469"/>
                    <a:pt x="396" y="7259"/>
                  </a:cubicBezTo>
                  <a:lnTo>
                    <a:pt x="396" y="373"/>
                  </a:lnTo>
                  <a:cubicBezTo>
                    <a:pt x="396" y="187"/>
                    <a:pt x="210" y="1"/>
                    <a:pt x="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9"/>
            <p:cNvSpPr/>
            <p:nvPr/>
          </p:nvSpPr>
          <p:spPr>
            <a:xfrm>
              <a:off x="7417759" y="1769513"/>
              <a:ext cx="78594" cy="112528"/>
            </a:xfrm>
            <a:custGeom>
              <a:avLst/>
              <a:gdLst/>
              <a:ahLst/>
              <a:cxnLst/>
              <a:rect l="l" t="t" r="r" b="b"/>
              <a:pathLst>
                <a:path w="2909" h="4165" extrusionOk="0">
                  <a:moveTo>
                    <a:pt x="582" y="0"/>
                  </a:moveTo>
                  <a:cubicBezTo>
                    <a:pt x="94" y="675"/>
                    <a:pt x="1" y="1536"/>
                    <a:pt x="373" y="2513"/>
                  </a:cubicBezTo>
                  <a:cubicBezTo>
                    <a:pt x="768" y="3373"/>
                    <a:pt x="1443" y="4071"/>
                    <a:pt x="2118" y="4164"/>
                  </a:cubicBezTo>
                  <a:lnTo>
                    <a:pt x="2234" y="4164"/>
                  </a:lnTo>
                  <a:cubicBezTo>
                    <a:pt x="2234" y="4164"/>
                    <a:pt x="2327" y="4164"/>
                    <a:pt x="2327" y="4071"/>
                  </a:cubicBezTo>
                  <a:cubicBezTo>
                    <a:pt x="2816" y="3490"/>
                    <a:pt x="2909" y="2513"/>
                    <a:pt x="2513" y="1629"/>
                  </a:cubicBezTo>
                  <a:cubicBezTo>
                    <a:pt x="2118" y="768"/>
                    <a:pt x="1443" y="93"/>
                    <a:pt x="768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9"/>
            <p:cNvSpPr/>
            <p:nvPr/>
          </p:nvSpPr>
          <p:spPr>
            <a:xfrm>
              <a:off x="7307771" y="1698917"/>
              <a:ext cx="110015" cy="73136"/>
            </a:xfrm>
            <a:custGeom>
              <a:avLst/>
              <a:gdLst/>
              <a:ahLst/>
              <a:cxnLst/>
              <a:rect l="l" t="t" r="r" b="b"/>
              <a:pathLst>
                <a:path w="4072" h="2707" extrusionOk="0">
                  <a:moveTo>
                    <a:pt x="1266" y="1"/>
                  </a:moveTo>
                  <a:cubicBezTo>
                    <a:pt x="815" y="1"/>
                    <a:pt x="400" y="123"/>
                    <a:pt x="93" y="380"/>
                  </a:cubicBezTo>
                  <a:cubicBezTo>
                    <a:pt x="0" y="380"/>
                    <a:pt x="0" y="473"/>
                    <a:pt x="0" y="566"/>
                  </a:cubicBezTo>
                  <a:cubicBezTo>
                    <a:pt x="93" y="1334"/>
                    <a:pt x="675" y="2032"/>
                    <a:pt x="1536" y="2404"/>
                  </a:cubicBezTo>
                  <a:cubicBezTo>
                    <a:pt x="2024" y="2613"/>
                    <a:pt x="2420" y="2706"/>
                    <a:pt x="2815" y="2706"/>
                  </a:cubicBezTo>
                  <a:cubicBezTo>
                    <a:pt x="3281" y="2706"/>
                    <a:pt x="3676" y="2497"/>
                    <a:pt x="4072" y="2311"/>
                  </a:cubicBezTo>
                  <a:lnTo>
                    <a:pt x="4072" y="2125"/>
                  </a:lnTo>
                  <a:cubicBezTo>
                    <a:pt x="3979" y="1334"/>
                    <a:pt x="3397" y="659"/>
                    <a:pt x="2513" y="287"/>
                  </a:cubicBezTo>
                  <a:cubicBezTo>
                    <a:pt x="2105" y="99"/>
                    <a:pt x="1672" y="1"/>
                    <a:pt x="1266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9"/>
            <p:cNvSpPr/>
            <p:nvPr/>
          </p:nvSpPr>
          <p:spPr>
            <a:xfrm>
              <a:off x="7417759" y="1643801"/>
              <a:ext cx="78594" cy="112528"/>
            </a:xfrm>
            <a:custGeom>
              <a:avLst/>
              <a:gdLst/>
              <a:ahLst/>
              <a:cxnLst/>
              <a:rect l="l" t="t" r="r" b="b"/>
              <a:pathLst>
                <a:path w="2909" h="4165" extrusionOk="0">
                  <a:moveTo>
                    <a:pt x="2234" y="0"/>
                  </a:moveTo>
                  <a:cubicBezTo>
                    <a:pt x="1443" y="93"/>
                    <a:pt x="768" y="768"/>
                    <a:pt x="373" y="1629"/>
                  </a:cubicBezTo>
                  <a:cubicBezTo>
                    <a:pt x="1" y="2513"/>
                    <a:pt x="1" y="3490"/>
                    <a:pt x="489" y="4072"/>
                  </a:cubicBezTo>
                  <a:cubicBezTo>
                    <a:pt x="489" y="4165"/>
                    <a:pt x="582" y="4165"/>
                    <a:pt x="675" y="4165"/>
                  </a:cubicBezTo>
                  <a:cubicBezTo>
                    <a:pt x="1350" y="4072"/>
                    <a:pt x="2118" y="3374"/>
                    <a:pt x="2513" y="2513"/>
                  </a:cubicBezTo>
                  <a:cubicBezTo>
                    <a:pt x="2909" y="1629"/>
                    <a:pt x="2816" y="675"/>
                    <a:pt x="2420" y="93"/>
                  </a:cubicBezTo>
                  <a:cubicBezTo>
                    <a:pt x="2327" y="0"/>
                    <a:pt x="2327" y="0"/>
                    <a:pt x="2234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9"/>
            <p:cNvSpPr/>
            <p:nvPr/>
          </p:nvSpPr>
          <p:spPr>
            <a:xfrm>
              <a:off x="7430971" y="1702294"/>
              <a:ext cx="112528" cy="69759"/>
            </a:xfrm>
            <a:custGeom>
              <a:avLst/>
              <a:gdLst/>
              <a:ahLst/>
              <a:cxnLst/>
              <a:rect l="l" t="t" r="r" b="b"/>
              <a:pathLst>
                <a:path w="4165" h="2582" extrusionOk="0">
                  <a:moveTo>
                    <a:pt x="2860" y="1"/>
                  </a:moveTo>
                  <a:cubicBezTo>
                    <a:pt x="2474" y="1"/>
                    <a:pt x="2060" y="80"/>
                    <a:pt x="1629" y="255"/>
                  </a:cubicBezTo>
                  <a:cubicBezTo>
                    <a:pt x="768" y="534"/>
                    <a:pt x="93" y="1325"/>
                    <a:pt x="0" y="2000"/>
                  </a:cubicBezTo>
                  <a:cubicBezTo>
                    <a:pt x="0" y="2093"/>
                    <a:pt x="0" y="2186"/>
                    <a:pt x="93" y="2186"/>
                  </a:cubicBezTo>
                  <a:cubicBezTo>
                    <a:pt x="372" y="2488"/>
                    <a:pt x="861" y="2581"/>
                    <a:pt x="1349" y="2581"/>
                  </a:cubicBezTo>
                  <a:cubicBezTo>
                    <a:pt x="1745" y="2581"/>
                    <a:pt x="2117" y="2488"/>
                    <a:pt x="2513" y="2372"/>
                  </a:cubicBezTo>
                  <a:cubicBezTo>
                    <a:pt x="3373" y="2000"/>
                    <a:pt x="4071" y="1325"/>
                    <a:pt x="4164" y="534"/>
                  </a:cubicBezTo>
                  <a:lnTo>
                    <a:pt x="4164" y="348"/>
                  </a:lnTo>
                  <a:cubicBezTo>
                    <a:pt x="3788" y="127"/>
                    <a:pt x="3346" y="1"/>
                    <a:pt x="2860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9"/>
            <p:cNvSpPr/>
            <p:nvPr/>
          </p:nvSpPr>
          <p:spPr>
            <a:xfrm>
              <a:off x="7354916" y="1768109"/>
              <a:ext cx="76081" cy="111420"/>
            </a:xfrm>
            <a:custGeom>
              <a:avLst/>
              <a:gdLst/>
              <a:ahLst/>
              <a:cxnLst/>
              <a:rect l="l" t="t" r="r" b="b"/>
              <a:pathLst>
                <a:path w="2816" h="4124" extrusionOk="0">
                  <a:moveTo>
                    <a:pt x="2261" y="0"/>
                  </a:moveTo>
                  <a:cubicBezTo>
                    <a:pt x="2244" y="0"/>
                    <a:pt x="2234" y="13"/>
                    <a:pt x="2234" y="52"/>
                  </a:cubicBezTo>
                  <a:cubicBezTo>
                    <a:pt x="1443" y="145"/>
                    <a:pt x="768" y="727"/>
                    <a:pt x="372" y="1588"/>
                  </a:cubicBezTo>
                  <a:cubicBezTo>
                    <a:pt x="0" y="2472"/>
                    <a:pt x="0" y="3425"/>
                    <a:pt x="489" y="4007"/>
                  </a:cubicBezTo>
                  <a:cubicBezTo>
                    <a:pt x="489" y="4123"/>
                    <a:pt x="582" y="4123"/>
                    <a:pt x="582" y="4123"/>
                  </a:cubicBezTo>
                  <a:lnTo>
                    <a:pt x="675" y="4123"/>
                  </a:lnTo>
                  <a:cubicBezTo>
                    <a:pt x="1350" y="4007"/>
                    <a:pt x="2117" y="3425"/>
                    <a:pt x="2513" y="2565"/>
                  </a:cubicBezTo>
                  <a:cubicBezTo>
                    <a:pt x="2815" y="1681"/>
                    <a:pt x="2815" y="727"/>
                    <a:pt x="2420" y="52"/>
                  </a:cubicBezTo>
                  <a:cubicBezTo>
                    <a:pt x="2358" y="52"/>
                    <a:pt x="2296" y="0"/>
                    <a:pt x="2261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9"/>
            <p:cNvSpPr/>
            <p:nvPr/>
          </p:nvSpPr>
          <p:spPr>
            <a:xfrm>
              <a:off x="7354916" y="1643801"/>
              <a:ext cx="76081" cy="112528"/>
            </a:xfrm>
            <a:custGeom>
              <a:avLst/>
              <a:gdLst/>
              <a:ahLst/>
              <a:cxnLst/>
              <a:rect l="l" t="t" r="r" b="b"/>
              <a:pathLst>
                <a:path w="2816" h="4165" extrusionOk="0">
                  <a:moveTo>
                    <a:pt x="675" y="0"/>
                  </a:moveTo>
                  <a:cubicBezTo>
                    <a:pt x="675" y="0"/>
                    <a:pt x="582" y="0"/>
                    <a:pt x="489" y="93"/>
                  </a:cubicBezTo>
                  <a:cubicBezTo>
                    <a:pt x="93" y="675"/>
                    <a:pt x="0" y="1629"/>
                    <a:pt x="372" y="2513"/>
                  </a:cubicBezTo>
                  <a:cubicBezTo>
                    <a:pt x="675" y="3374"/>
                    <a:pt x="1443" y="4072"/>
                    <a:pt x="2117" y="4165"/>
                  </a:cubicBezTo>
                  <a:lnTo>
                    <a:pt x="2327" y="4165"/>
                  </a:lnTo>
                  <a:cubicBezTo>
                    <a:pt x="2815" y="3490"/>
                    <a:pt x="2815" y="2606"/>
                    <a:pt x="2513" y="1629"/>
                  </a:cubicBezTo>
                  <a:cubicBezTo>
                    <a:pt x="2117" y="768"/>
                    <a:pt x="1443" y="93"/>
                    <a:pt x="675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9"/>
            <p:cNvSpPr/>
            <p:nvPr/>
          </p:nvSpPr>
          <p:spPr>
            <a:xfrm>
              <a:off x="7305258" y="1751952"/>
              <a:ext cx="112528" cy="69759"/>
            </a:xfrm>
            <a:custGeom>
              <a:avLst/>
              <a:gdLst/>
              <a:ahLst/>
              <a:cxnLst/>
              <a:rect l="l" t="t" r="r" b="b"/>
              <a:pathLst>
                <a:path w="4165" h="2582" extrusionOk="0">
                  <a:moveTo>
                    <a:pt x="2860" y="1"/>
                  </a:moveTo>
                  <a:cubicBezTo>
                    <a:pt x="2474" y="1"/>
                    <a:pt x="2061" y="80"/>
                    <a:pt x="1629" y="255"/>
                  </a:cubicBezTo>
                  <a:cubicBezTo>
                    <a:pt x="768" y="534"/>
                    <a:pt x="93" y="1325"/>
                    <a:pt x="0" y="1999"/>
                  </a:cubicBezTo>
                  <a:cubicBezTo>
                    <a:pt x="0" y="2093"/>
                    <a:pt x="0" y="2186"/>
                    <a:pt x="93" y="2186"/>
                  </a:cubicBezTo>
                  <a:cubicBezTo>
                    <a:pt x="373" y="2488"/>
                    <a:pt x="861" y="2581"/>
                    <a:pt x="1350" y="2581"/>
                  </a:cubicBezTo>
                  <a:cubicBezTo>
                    <a:pt x="1745" y="2581"/>
                    <a:pt x="2117" y="2488"/>
                    <a:pt x="2513" y="2395"/>
                  </a:cubicBezTo>
                  <a:cubicBezTo>
                    <a:pt x="3374" y="1999"/>
                    <a:pt x="4072" y="1325"/>
                    <a:pt x="4165" y="534"/>
                  </a:cubicBezTo>
                  <a:lnTo>
                    <a:pt x="4165" y="348"/>
                  </a:lnTo>
                  <a:cubicBezTo>
                    <a:pt x="3788" y="127"/>
                    <a:pt x="3346" y="1"/>
                    <a:pt x="2860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9"/>
            <p:cNvSpPr/>
            <p:nvPr/>
          </p:nvSpPr>
          <p:spPr>
            <a:xfrm>
              <a:off x="7349243" y="1695350"/>
              <a:ext cx="144598" cy="131386"/>
            </a:xfrm>
            <a:custGeom>
              <a:avLst/>
              <a:gdLst/>
              <a:ahLst/>
              <a:cxnLst/>
              <a:rect l="l" t="t" r="r" b="b"/>
              <a:pathLst>
                <a:path w="5352" h="4863" extrusionOk="0">
                  <a:moveTo>
                    <a:pt x="2862" y="0"/>
                  </a:moveTo>
                  <a:cubicBezTo>
                    <a:pt x="2537" y="0"/>
                    <a:pt x="2199" y="70"/>
                    <a:pt x="1862" y="209"/>
                  </a:cubicBezTo>
                  <a:cubicBezTo>
                    <a:pt x="699" y="698"/>
                    <a:pt x="1" y="2164"/>
                    <a:pt x="489" y="3420"/>
                  </a:cubicBezTo>
                  <a:cubicBezTo>
                    <a:pt x="792" y="4001"/>
                    <a:pt x="1280" y="4490"/>
                    <a:pt x="1862" y="4676"/>
                  </a:cubicBezTo>
                  <a:cubicBezTo>
                    <a:pt x="2141" y="4862"/>
                    <a:pt x="2444" y="4862"/>
                    <a:pt x="2816" y="4862"/>
                  </a:cubicBezTo>
                  <a:cubicBezTo>
                    <a:pt x="3118" y="4862"/>
                    <a:pt x="3397" y="4862"/>
                    <a:pt x="3700" y="4769"/>
                  </a:cubicBezTo>
                  <a:cubicBezTo>
                    <a:pt x="4281" y="4490"/>
                    <a:pt x="4770" y="4001"/>
                    <a:pt x="5049" y="3420"/>
                  </a:cubicBezTo>
                  <a:cubicBezTo>
                    <a:pt x="5352" y="2838"/>
                    <a:pt x="5352" y="2164"/>
                    <a:pt x="5049" y="1582"/>
                  </a:cubicBezTo>
                  <a:cubicBezTo>
                    <a:pt x="4863" y="1000"/>
                    <a:pt x="4374" y="512"/>
                    <a:pt x="3793" y="209"/>
                  </a:cubicBezTo>
                  <a:cubicBezTo>
                    <a:pt x="3502" y="70"/>
                    <a:pt x="3188" y="0"/>
                    <a:pt x="286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9"/>
            <p:cNvSpPr/>
            <p:nvPr/>
          </p:nvSpPr>
          <p:spPr>
            <a:xfrm>
              <a:off x="7425297" y="182670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9"/>
            <p:cNvSpPr/>
            <p:nvPr/>
          </p:nvSpPr>
          <p:spPr>
            <a:xfrm>
              <a:off x="7425297" y="1695972"/>
              <a:ext cx="68543" cy="130765"/>
            </a:xfrm>
            <a:custGeom>
              <a:avLst/>
              <a:gdLst/>
              <a:ahLst/>
              <a:cxnLst/>
              <a:rect l="l" t="t" r="r" b="b"/>
              <a:pathLst>
                <a:path w="2537" h="4840" extrusionOk="0">
                  <a:moveTo>
                    <a:pt x="1" y="0"/>
                  </a:moveTo>
                  <a:lnTo>
                    <a:pt x="1" y="4839"/>
                  </a:lnTo>
                  <a:cubicBezTo>
                    <a:pt x="303" y="4839"/>
                    <a:pt x="582" y="4839"/>
                    <a:pt x="885" y="4746"/>
                  </a:cubicBezTo>
                  <a:cubicBezTo>
                    <a:pt x="1466" y="4467"/>
                    <a:pt x="1955" y="3978"/>
                    <a:pt x="2234" y="3397"/>
                  </a:cubicBezTo>
                  <a:cubicBezTo>
                    <a:pt x="2420" y="2815"/>
                    <a:pt x="2537" y="2141"/>
                    <a:pt x="2234" y="1559"/>
                  </a:cubicBezTo>
                  <a:cubicBezTo>
                    <a:pt x="2048" y="977"/>
                    <a:pt x="1559" y="489"/>
                    <a:pt x="978" y="186"/>
                  </a:cubicBezTo>
                  <a:cubicBezTo>
                    <a:pt x="582" y="93"/>
                    <a:pt x="303" y="0"/>
                    <a:pt x="1" y="0"/>
                  </a:cubicBezTo>
                  <a:close/>
                </a:path>
              </a:pathLst>
            </a:custGeom>
            <a:solidFill>
              <a:srgbClr val="D5B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49375" y="4587875"/>
            <a:ext cx="491172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sym typeface="+mn-ea"/>
              </a:rPr>
              <a:t>Reference: </a:t>
            </a:r>
            <a:r>
              <a:rPr lang="en-US" altLang="en-GB">
                <a:solidFill>
                  <a:schemeClr val="tx1"/>
                </a:solidFill>
                <a:sym typeface="+mn-ea"/>
                <a:hlinkClick r:id="rId3" action="ppaction://hlinkfile"/>
              </a:rPr>
              <a:t>United Nations, Sustainable Development Goals</a:t>
            </a:r>
            <a:endParaRPr lang="en-US" altLang="en-GB">
              <a:solidFill>
                <a:schemeClr val="tx1"/>
              </a:solidFill>
              <a:sym typeface="+mn-ea"/>
              <a:hlinkClick r:id="rId4" action="ppaction://hlinkfil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p48"/>
          <p:cNvSpPr txBox="1">
            <a:spLocks noGrp="1"/>
          </p:cNvSpPr>
          <p:nvPr>
            <p:ph type="title"/>
          </p:nvPr>
        </p:nvSpPr>
        <p:spPr>
          <a:xfrm>
            <a:off x="3348350" y="1680430"/>
            <a:ext cx="5815500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accent1"/>
                </a:solidFill>
                <a:sym typeface="+mn-ea"/>
              </a:rPr>
              <a:t>Thanks!</a:t>
            </a:r>
          </a:p>
        </p:txBody>
      </p:sp>
      <p:grpSp>
        <p:nvGrpSpPr>
          <p:cNvPr id="4340" name="Google Shape;4340;p48"/>
          <p:cNvGrpSpPr/>
          <p:nvPr/>
        </p:nvGrpSpPr>
        <p:grpSpPr>
          <a:xfrm>
            <a:off x="375920" y="2197100"/>
            <a:ext cx="3020060" cy="2291080"/>
            <a:chOff x="1806675" y="237950"/>
            <a:chExt cx="2894375" cy="2197300"/>
          </a:xfrm>
        </p:grpSpPr>
        <p:sp>
          <p:nvSpPr>
            <p:cNvPr id="4341" name="Google Shape;4341;p48"/>
            <p:cNvSpPr/>
            <p:nvPr/>
          </p:nvSpPr>
          <p:spPr>
            <a:xfrm>
              <a:off x="1911325" y="2245925"/>
              <a:ext cx="180250" cy="128575"/>
            </a:xfrm>
            <a:custGeom>
              <a:avLst/>
              <a:gdLst/>
              <a:ahLst/>
              <a:cxnLst/>
              <a:rect l="l" t="t" r="r" b="b"/>
              <a:pathLst>
                <a:path w="7210" h="5143" extrusionOk="0">
                  <a:moveTo>
                    <a:pt x="3778" y="1"/>
                  </a:moveTo>
                  <a:cubicBezTo>
                    <a:pt x="3182" y="1"/>
                    <a:pt x="2686" y="497"/>
                    <a:pt x="2686" y="1093"/>
                  </a:cubicBezTo>
                  <a:lnTo>
                    <a:pt x="2673" y="2577"/>
                  </a:lnTo>
                  <a:lnTo>
                    <a:pt x="2213" y="1848"/>
                  </a:lnTo>
                  <a:cubicBezTo>
                    <a:pt x="2002" y="1506"/>
                    <a:pt x="1643" y="1318"/>
                    <a:pt x="1272" y="1318"/>
                  </a:cubicBezTo>
                  <a:cubicBezTo>
                    <a:pt x="1073" y="1318"/>
                    <a:pt x="871" y="1372"/>
                    <a:pt x="687" y="1485"/>
                  </a:cubicBezTo>
                  <a:cubicBezTo>
                    <a:pt x="162" y="1809"/>
                    <a:pt x="0" y="2496"/>
                    <a:pt x="324" y="3024"/>
                  </a:cubicBezTo>
                  <a:lnTo>
                    <a:pt x="1578" y="5049"/>
                  </a:lnTo>
                  <a:lnTo>
                    <a:pt x="4954" y="5143"/>
                  </a:lnTo>
                  <a:lnTo>
                    <a:pt x="6668" y="3753"/>
                  </a:lnTo>
                  <a:cubicBezTo>
                    <a:pt x="7141" y="3361"/>
                    <a:pt x="7209" y="2658"/>
                    <a:pt x="6817" y="2172"/>
                  </a:cubicBezTo>
                  <a:cubicBezTo>
                    <a:pt x="6604" y="1908"/>
                    <a:pt x="6290" y="1771"/>
                    <a:pt x="5969" y="1771"/>
                  </a:cubicBezTo>
                  <a:cubicBezTo>
                    <a:pt x="5719" y="1771"/>
                    <a:pt x="5465" y="1854"/>
                    <a:pt x="5252" y="2026"/>
                  </a:cubicBezTo>
                  <a:lnTo>
                    <a:pt x="4899" y="2308"/>
                  </a:lnTo>
                  <a:lnTo>
                    <a:pt x="4912" y="1119"/>
                  </a:lnTo>
                  <a:cubicBezTo>
                    <a:pt x="4912" y="500"/>
                    <a:pt x="4426" y="1"/>
                    <a:pt x="3807" y="1"/>
                  </a:cubicBezTo>
                  <a:cubicBezTo>
                    <a:pt x="3797" y="1"/>
                    <a:pt x="3788" y="1"/>
                    <a:pt x="3778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1806675" y="2342075"/>
              <a:ext cx="419500" cy="90200"/>
            </a:xfrm>
            <a:custGeom>
              <a:avLst/>
              <a:gdLst/>
              <a:ahLst/>
              <a:cxnLst/>
              <a:rect l="l" t="t" r="r" b="b"/>
              <a:pathLst>
                <a:path w="16780" h="3608" extrusionOk="0">
                  <a:moveTo>
                    <a:pt x="1808" y="1"/>
                  </a:moveTo>
                  <a:cubicBezTo>
                    <a:pt x="810" y="1"/>
                    <a:pt x="0" y="798"/>
                    <a:pt x="0" y="1796"/>
                  </a:cubicBezTo>
                  <a:cubicBezTo>
                    <a:pt x="0" y="2797"/>
                    <a:pt x="810" y="3607"/>
                    <a:pt x="1808" y="3607"/>
                  </a:cubicBezTo>
                  <a:lnTo>
                    <a:pt x="14985" y="3607"/>
                  </a:lnTo>
                  <a:cubicBezTo>
                    <a:pt x="15970" y="3607"/>
                    <a:pt x="16780" y="2797"/>
                    <a:pt x="16780" y="1796"/>
                  </a:cubicBezTo>
                  <a:cubicBezTo>
                    <a:pt x="16780" y="798"/>
                    <a:pt x="15970" y="1"/>
                    <a:pt x="1498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8"/>
            <p:cNvSpPr/>
            <p:nvPr/>
          </p:nvSpPr>
          <p:spPr>
            <a:xfrm>
              <a:off x="2074600" y="2362000"/>
              <a:ext cx="116500" cy="24975"/>
            </a:xfrm>
            <a:custGeom>
              <a:avLst/>
              <a:gdLst/>
              <a:ahLst/>
              <a:cxnLst/>
              <a:rect l="l" t="t" r="r" b="b"/>
              <a:pathLst>
                <a:path w="4660" h="999" extrusionOk="0">
                  <a:moveTo>
                    <a:pt x="503" y="1"/>
                  </a:moveTo>
                  <a:cubicBezTo>
                    <a:pt x="231" y="1"/>
                    <a:pt x="1" y="231"/>
                    <a:pt x="1" y="500"/>
                  </a:cubicBezTo>
                  <a:cubicBezTo>
                    <a:pt x="1" y="769"/>
                    <a:pt x="231" y="999"/>
                    <a:pt x="503" y="999"/>
                  </a:cubicBezTo>
                  <a:lnTo>
                    <a:pt x="4161" y="999"/>
                  </a:lnTo>
                  <a:cubicBezTo>
                    <a:pt x="4430" y="999"/>
                    <a:pt x="4660" y="769"/>
                    <a:pt x="4660" y="500"/>
                  </a:cubicBezTo>
                  <a:cubicBezTo>
                    <a:pt x="4660" y="231"/>
                    <a:pt x="4430" y="1"/>
                    <a:pt x="4161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8"/>
            <p:cNvSpPr/>
            <p:nvPr/>
          </p:nvSpPr>
          <p:spPr>
            <a:xfrm>
              <a:off x="4357175" y="2189550"/>
              <a:ext cx="343875" cy="245700"/>
            </a:xfrm>
            <a:custGeom>
              <a:avLst/>
              <a:gdLst/>
              <a:ahLst/>
              <a:cxnLst/>
              <a:rect l="l" t="t" r="r" b="b"/>
              <a:pathLst>
                <a:path w="13755" h="9828" extrusionOk="0">
                  <a:moveTo>
                    <a:pt x="7238" y="1"/>
                  </a:moveTo>
                  <a:cubicBezTo>
                    <a:pt x="6076" y="1"/>
                    <a:pt x="5130" y="939"/>
                    <a:pt x="5117" y="2107"/>
                  </a:cubicBezTo>
                  <a:lnTo>
                    <a:pt x="5075" y="4913"/>
                  </a:lnTo>
                  <a:lnTo>
                    <a:pt x="4226" y="3536"/>
                  </a:lnTo>
                  <a:cubicBezTo>
                    <a:pt x="3821" y="2887"/>
                    <a:pt x="3126" y="2528"/>
                    <a:pt x="2418" y="2528"/>
                  </a:cubicBezTo>
                  <a:cubicBezTo>
                    <a:pt x="2038" y="2528"/>
                    <a:pt x="1654" y="2632"/>
                    <a:pt x="1310" y="2849"/>
                  </a:cubicBezTo>
                  <a:cubicBezTo>
                    <a:pt x="309" y="3471"/>
                    <a:pt x="1" y="4780"/>
                    <a:pt x="620" y="5778"/>
                  </a:cubicBezTo>
                  <a:lnTo>
                    <a:pt x="2998" y="9627"/>
                  </a:lnTo>
                  <a:lnTo>
                    <a:pt x="9436" y="9828"/>
                  </a:lnTo>
                  <a:lnTo>
                    <a:pt x="12701" y="7155"/>
                  </a:lnTo>
                  <a:cubicBezTo>
                    <a:pt x="13622" y="6413"/>
                    <a:pt x="13754" y="5075"/>
                    <a:pt x="13013" y="4171"/>
                  </a:cubicBezTo>
                  <a:cubicBezTo>
                    <a:pt x="12592" y="3651"/>
                    <a:pt x="11980" y="3382"/>
                    <a:pt x="11362" y="3382"/>
                  </a:cubicBezTo>
                  <a:cubicBezTo>
                    <a:pt x="10890" y="3382"/>
                    <a:pt x="10414" y="3539"/>
                    <a:pt x="10016" y="3860"/>
                  </a:cubicBezTo>
                  <a:lnTo>
                    <a:pt x="9342" y="4427"/>
                  </a:lnTo>
                  <a:lnTo>
                    <a:pt x="9355" y="2146"/>
                  </a:lnTo>
                  <a:cubicBezTo>
                    <a:pt x="9368" y="973"/>
                    <a:pt x="8438" y="14"/>
                    <a:pt x="7262" y="1"/>
                  </a:cubicBezTo>
                  <a:cubicBezTo>
                    <a:pt x="7254" y="1"/>
                    <a:pt x="7246" y="1"/>
                    <a:pt x="723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8"/>
            <p:cNvSpPr/>
            <p:nvPr/>
          </p:nvSpPr>
          <p:spPr>
            <a:xfrm>
              <a:off x="3054050" y="2242275"/>
              <a:ext cx="184625" cy="68675"/>
            </a:xfrm>
            <a:custGeom>
              <a:avLst/>
              <a:gdLst/>
              <a:ahLst/>
              <a:cxnLst/>
              <a:rect l="l" t="t" r="r" b="b"/>
              <a:pathLst>
                <a:path w="7385" h="2747" extrusionOk="0">
                  <a:moveTo>
                    <a:pt x="1067" y="0"/>
                  </a:moveTo>
                  <a:cubicBezTo>
                    <a:pt x="573" y="0"/>
                    <a:pt x="143" y="359"/>
                    <a:pt x="69" y="860"/>
                  </a:cubicBezTo>
                  <a:cubicBezTo>
                    <a:pt x="1" y="1414"/>
                    <a:pt x="380" y="1929"/>
                    <a:pt x="934" y="2010"/>
                  </a:cubicBezTo>
                  <a:lnTo>
                    <a:pt x="6170" y="2739"/>
                  </a:lnTo>
                  <a:cubicBezTo>
                    <a:pt x="6211" y="2744"/>
                    <a:pt x="6253" y="2746"/>
                    <a:pt x="6294" y="2746"/>
                  </a:cubicBezTo>
                  <a:cubicBezTo>
                    <a:pt x="6798" y="2746"/>
                    <a:pt x="7242" y="2386"/>
                    <a:pt x="7317" y="1874"/>
                  </a:cubicBezTo>
                  <a:cubicBezTo>
                    <a:pt x="7385" y="1320"/>
                    <a:pt x="7009" y="808"/>
                    <a:pt x="6455" y="740"/>
                  </a:cubicBezTo>
                  <a:lnTo>
                    <a:pt x="1216" y="11"/>
                  </a:lnTo>
                  <a:cubicBezTo>
                    <a:pt x="1166" y="4"/>
                    <a:pt x="1116" y="0"/>
                    <a:pt x="1067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8"/>
            <p:cNvSpPr/>
            <p:nvPr/>
          </p:nvSpPr>
          <p:spPr>
            <a:xfrm>
              <a:off x="3047325" y="1940500"/>
              <a:ext cx="190700" cy="146775"/>
            </a:xfrm>
            <a:custGeom>
              <a:avLst/>
              <a:gdLst/>
              <a:ahLst/>
              <a:cxnLst/>
              <a:rect l="l" t="t" r="r" b="b"/>
              <a:pathLst>
                <a:path w="7628" h="5871" extrusionOk="0">
                  <a:moveTo>
                    <a:pt x="7628" y="1995"/>
                  </a:moveTo>
                  <a:cubicBezTo>
                    <a:pt x="7628" y="1995"/>
                    <a:pt x="7627" y="1996"/>
                    <a:pt x="7627" y="1996"/>
                  </a:cubicBezTo>
                  <a:lnTo>
                    <a:pt x="7627" y="1996"/>
                  </a:lnTo>
                  <a:cubicBezTo>
                    <a:pt x="7628" y="1996"/>
                    <a:pt x="7628" y="1996"/>
                    <a:pt x="7628" y="1996"/>
                  </a:cubicBezTo>
                  <a:cubicBezTo>
                    <a:pt x="7628" y="1996"/>
                    <a:pt x="7628" y="1995"/>
                    <a:pt x="7628" y="1995"/>
                  </a:cubicBezTo>
                  <a:close/>
                  <a:moveTo>
                    <a:pt x="1903" y="0"/>
                  </a:moveTo>
                  <a:cubicBezTo>
                    <a:pt x="1903" y="0"/>
                    <a:pt x="850" y="2456"/>
                    <a:pt x="1" y="4967"/>
                  </a:cubicBezTo>
                  <a:lnTo>
                    <a:pt x="6128" y="5871"/>
                  </a:lnTo>
                  <a:cubicBezTo>
                    <a:pt x="6554" y="4757"/>
                    <a:pt x="7589" y="2057"/>
                    <a:pt x="7627" y="1996"/>
                  </a:cubicBezTo>
                  <a:lnTo>
                    <a:pt x="7627" y="1996"/>
                  </a:lnTo>
                  <a:cubicBezTo>
                    <a:pt x="7627" y="1996"/>
                    <a:pt x="7627" y="1996"/>
                    <a:pt x="7626" y="1996"/>
                  </a:cubicBezTo>
                  <a:cubicBezTo>
                    <a:pt x="7524" y="1996"/>
                    <a:pt x="1903" y="0"/>
                    <a:pt x="1903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8"/>
            <p:cNvSpPr/>
            <p:nvPr/>
          </p:nvSpPr>
          <p:spPr>
            <a:xfrm>
              <a:off x="2988600" y="2049125"/>
              <a:ext cx="405350" cy="227325"/>
            </a:xfrm>
            <a:custGeom>
              <a:avLst/>
              <a:gdLst/>
              <a:ahLst/>
              <a:cxnLst/>
              <a:rect l="l" t="t" r="r" b="b"/>
              <a:pathLst>
                <a:path w="16214" h="9093" extrusionOk="0">
                  <a:moveTo>
                    <a:pt x="2628" y="1"/>
                  </a:moveTo>
                  <a:cubicBezTo>
                    <a:pt x="2257" y="1"/>
                    <a:pt x="1913" y="232"/>
                    <a:pt x="1783" y="596"/>
                  </a:cubicBezTo>
                  <a:cubicBezTo>
                    <a:pt x="811" y="3402"/>
                    <a:pt x="1" y="6373"/>
                    <a:pt x="607" y="7115"/>
                  </a:cubicBezTo>
                  <a:cubicBezTo>
                    <a:pt x="1370" y="8039"/>
                    <a:pt x="5521" y="9093"/>
                    <a:pt x="9077" y="9093"/>
                  </a:cubicBezTo>
                  <a:cubicBezTo>
                    <a:pt x="11242" y="9093"/>
                    <a:pt x="13186" y="8703"/>
                    <a:pt x="14014" y="7656"/>
                  </a:cubicBezTo>
                  <a:cubicBezTo>
                    <a:pt x="16214" y="4902"/>
                    <a:pt x="8736" y="2566"/>
                    <a:pt x="8736" y="2566"/>
                  </a:cubicBezTo>
                  <a:cubicBezTo>
                    <a:pt x="8736" y="2566"/>
                    <a:pt x="8775" y="2446"/>
                    <a:pt x="8843" y="2255"/>
                  </a:cubicBezTo>
                  <a:cubicBezTo>
                    <a:pt x="9044" y="1743"/>
                    <a:pt x="8720" y="1176"/>
                    <a:pt x="8182" y="1069"/>
                  </a:cubicBezTo>
                  <a:lnTo>
                    <a:pt x="2794" y="16"/>
                  </a:lnTo>
                  <a:cubicBezTo>
                    <a:pt x="2738" y="6"/>
                    <a:pt x="2683" y="1"/>
                    <a:pt x="262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8"/>
            <p:cNvSpPr/>
            <p:nvPr/>
          </p:nvSpPr>
          <p:spPr>
            <a:xfrm>
              <a:off x="3036875" y="2217625"/>
              <a:ext cx="281500" cy="41125"/>
            </a:xfrm>
            <a:custGeom>
              <a:avLst/>
              <a:gdLst/>
              <a:ahLst/>
              <a:cxnLst/>
              <a:rect l="l" t="t" r="r" b="b"/>
              <a:pathLst>
                <a:path w="11260" h="1645" extrusionOk="0">
                  <a:moveTo>
                    <a:pt x="116" y="0"/>
                  </a:moveTo>
                  <a:cubicBezTo>
                    <a:pt x="74" y="0"/>
                    <a:pt x="33" y="26"/>
                    <a:pt x="14" y="64"/>
                  </a:cubicBezTo>
                  <a:cubicBezTo>
                    <a:pt x="1" y="119"/>
                    <a:pt x="14" y="187"/>
                    <a:pt x="82" y="213"/>
                  </a:cubicBezTo>
                  <a:cubicBezTo>
                    <a:pt x="121" y="226"/>
                    <a:pt x="3416" y="1645"/>
                    <a:pt x="7019" y="1645"/>
                  </a:cubicBezTo>
                  <a:cubicBezTo>
                    <a:pt x="8409" y="1645"/>
                    <a:pt x="9854" y="1428"/>
                    <a:pt x="11179" y="835"/>
                  </a:cubicBezTo>
                  <a:cubicBezTo>
                    <a:pt x="11231" y="809"/>
                    <a:pt x="11260" y="741"/>
                    <a:pt x="11231" y="686"/>
                  </a:cubicBezTo>
                  <a:cubicBezTo>
                    <a:pt x="11212" y="645"/>
                    <a:pt x="11170" y="621"/>
                    <a:pt x="11127" y="621"/>
                  </a:cubicBezTo>
                  <a:cubicBezTo>
                    <a:pt x="11112" y="621"/>
                    <a:pt x="11096" y="624"/>
                    <a:pt x="11082" y="631"/>
                  </a:cubicBezTo>
                  <a:cubicBezTo>
                    <a:pt x="9795" y="1213"/>
                    <a:pt x="8378" y="1423"/>
                    <a:pt x="7005" y="1423"/>
                  </a:cubicBezTo>
                  <a:cubicBezTo>
                    <a:pt x="3467" y="1423"/>
                    <a:pt x="210" y="31"/>
                    <a:pt x="163" y="12"/>
                  </a:cubicBezTo>
                  <a:cubicBezTo>
                    <a:pt x="148" y="4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8"/>
            <p:cNvSpPr/>
            <p:nvPr/>
          </p:nvSpPr>
          <p:spPr>
            <a:xfrm>
              <a:off x="3221475" y="2123700"/>
              <a:ext cx="24650" cy="39875"/>
            </a:xfrm>
            <a:custGeom>
              <a:avLst/>
              <a:gdLst/>
              <a:ahLst/>
              <a:cxnLst/>
              <a:rect l="l" t="t" r="r" b="b"/>
              <a:pathLst>
                <a:path w="986" h="1595" extrusionOk="0">
                  <a:moveTo>
                    <a:pt x="848" y="1"/>
                  </a:moveTo>
                  <a:cubicBezTo>
                    <a:pt x="810" y="1"/>
                    <a:pt x="773" y="19"/>
                    <a:pt x="756" y="56"/>
                  </a:cubicBezTo>
                  <a:lnTo>
                    <a:pt x="27" y="1433"/>
                  </a:lnTo>
                  <a:cubicBezTo>
                    <a:pt x="1" y="1488"/>
                    <a:pt x="14" y="1553"/>
                    <a:pt x="69" y="1582"/>
                  </a:cubicBezTo>
                  <a:cubicBezTo>
                    <a:pt x="82" y="1595"/>
                    <a:pt x="108" y="1595"/>
                    <a:pt x="121" y="1595"/>
                  </a:cubicBezTo>
                  <a:cubicBezTo>
                    <a:pt x="163" y="1595"/>
                    <a:pt x="202" y="1582"/>
                    <a:pt x="215" y="1540"/>
                  </a:cubicBezTo>
                  <a:lnTo>
                    <a:pt x="960" y="163"/>
                  </a:lnTo>
                  <a:cubicBezTo>
                    <a:pt x="986" y="111"/>
                    <a:pt x="960" y="43"/>
                    <a:pt x="905" y="14"/>
                  </a:cubicBezTo>
                  <a:cubicBezTo>
                    <a:pt x="887" y="5"/>
                    <a:pt x="867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8"/>
            <p:cNvSpPr/>
            <p:nvPr/>
          </p:nvSpPr>
          <p:spPr>
            <a:xfrm>
              <a:off x="3262300" y="2143825"/>
              <a:ext cx="26675" cy="39675"/>
            </a:xfrm>
            <a:custGeom>
              <a:avLst/>
              <a:gdLst/>
              <a:ahLst/>
              <a:cxnLst/>
              <a:rect l="l" t="t" r="r" b="b"/>
              <a:pathLst>
                <a:path w="1067" h="1587" extrusionOk="0">
                  <a:moveTo>
                    <a:pt x="944" y="0"/>
                  </a:moveTo>
                  <a:cubicBezTo>
                    <a:pt x="906" y="0"/>
                    <a:pt x="869" y="24"/>
                    <a:pt x="850" y="61"/>
                  </a:cubicBezTo>
                  <a:lnTo>
                    <a:pt x="27" y="1425"/>
                  </a:lnTo>
                  <a:cubicBezTo>
                    <a:pt x="1" y="1477"/>
                    <a:pt x="14" y="1545"/>
                    <a:pt x="69" y="1574"/>
                  </a:cubicBezTo>
                  <a:cubicBezTo>
                    <a:pt x="82" y="1587"/>
                    <a:pt x="108" y="1587"/>
                    <a:pt x="121" y="1587"/>
                  </a:cubicBezTo>
                  <a:cubicBezTo>
                    <a:pt x="163" y="1587"/>
                    <a:pt x="202" y="1574"/>
                    <a:pt x="218" y="1532"/>
                  </a:cubicBezTo>
                  <a:lnTo>
                    <a:pt x="1041" y="168"/>
                  </a:lnTo>
                  <a:cubicBezTo>
                    <a:pt x="1067" y="116"/>
                    <a:pt x="1054" y="48"/>
                    <a:pt x="999" y="19"/>
                  </a:cubicBezTo>
                  <a:cubicBezTo>
                    <a:pt x="982" y="6"/>
                    <a:pt x="963" y="0"/>
                    <a:pt x="9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2972725" y="1202650"/>
              <a:ext cx="392550" cy="855300"/>
            </a:xfrm>
            <a:custGeom>
              <a:avLst/>
              <a:gdLst/>
              <a:ahLst/>
              <a:cxnLst/>
              <a:rect l="l" t="t" r="r" b="b"/>
              <a:pathLst>
                <a:path w="15702" h="34212" extrusionOk="0">
                  <a:moveTo>
                    <a:pt x="3714" y="1"/>
                  </a:moveTo>
                  <a:lnTo>
                    <a:pt x="1" y="32929"/>
                  </a:lnTo>
                  <a:lnTo>
                    <a:pt x="13298" y="34212"/>
                  </a:lnTo>
                  <a:lnTo>
                    <a:pt x="15702" y="2026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2656500" y="1389675"/>
              <a:ext cx="150775" cy="142450"/>
            </a:xfrm>
            <a:custGeom>
              <a:avLst/>
              <a:gdLst/>
              <a:ahLst/>
              <a:cxnLst/>
              <a:rect l="l" t="t" r="r" b="b"/>
              <a:pathLst>
                <a:path w="6031" h="5698" extrusionOk="0">
                  <a:moveTo>
                    <a:pt x="1971" y="0"/>
                  </a:moveTo>
                  <a:cubicBezTo>
                    <a:pt x="1754" y="0"/>
                    <a:pt x="1550" y="158"/>
                    <a:pt x="1485" y="364"/>
                  </a:cubicBezTo>
                  <a:lnTo>
                    <a:pt x="95" y="4874"/>
                  </a:lnTo>
                  <a:cubicBezTo>
                    <a:pt x="1" y="5211"/>
                    <a:pt x="244" y="5548"/>
                    <a:pt x="594" y="5561"/>
                  </a:cubicBezTo>
                  <a:lnTo>
                    <a:pt x="5318" y="5697"/>
                  </a:lnTo>
                  <a:cubicBezTo>
                    <a:pt x="5323" y="5697"/>
                    <a:pt x="5328" y="5697"/>
                    <a:pt x="5334" y="5697"/>
                  </a:cubicBezTo>
                  <a:cubicBezTo>
                    <a:pt x="5784" y="5697"/>
                    <a:pt x="6030" y="5152"/>
                    <a:pt x="5723" y="4819"/>
                  </a:cubicBezTo>
                  <a:lnTo>
                    <a:pt x="4806" y="3795"/>
                  </a:lnTo>
                  <a:cubicBezTo>
                    <a:pt x="4699" y="3672"/>
                    <a:pt x="4657" y="3510"/>
                    <a:pt x="4686" y="3348"/>
                  </a:cubicBezTo>
                  <a:lnTo>
                    <a:pt x="5156" y="675"/>
                  </a:lnTo>
                  <a:cubicBezTo>
                    <a:pt x="5211" y="364"/>
                    <a:pt x="4968" y="69"/>
                    <a:pt x="4644" y="53"/>
                  </a:cubicBezTo>
                  <a:lnTo>
                    <a:pt x="1997" y="1"/>
                  </a:lnTo>
                  <a:cubicBezTo>
                    <a:pt x="1988" y="1"/>
                    <a:pt x="1980" y="0"/>
                    <a:pt x="1971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2755725" y="1485525"/>
              <a:ext cx="27650" cy="16850"/>
            </a:xfrm>
            <a:custGeom>
              <a:avLst/>
              <a:gdLst/>
              <a:ahLst/>
              <a:cxnLst/>
              <a:rect l="l" t="t" r="r" b="b"/>
              <a:pathLst>
                <a:path w="1106" h="674" extrusionOk="0">
                  <a:moveTo>
                    <a:pt x="975" y="0"/>
                  </a:moveTo>
                  <a:cubicBezTo>
                    <a:pt x="955" y="0"/>
                    <a:pt x="936" y="4"/>
                    <a:pt x="918" y="13"/>
                  </a:cubicBezTo>
                  <a:lnTo>
                    <a:pt x="82" y="473"/>
                  </a:lnTo>
                  <a:cubicBezTo>
                    <a:pt x="27" y="499"/>
                    <a:pt x="1" y="567"/>
                    <a:pt x="27" y="622"/>
                  </a:cubicBezTo>
                  <a:cubicBezTo>
                    <a:pt x="53" y="661"/>
                    <a:pt x="95" y="674"/>
                    <a:pt x="121" y="674"/>
                  </a:cubicBezTo>
                  <a:cubicBezTo>
                    <a:pt x="150" y="674"/>
                    <a:pt x="163" y="674"/>
                    <a:pt x="176" y="661"/>
                  </a:cubicBezTo>
                  <a:lnTo>
                    <a:pt x="1025" y="204"/>
                  </a:lnTo>
                  <a:cubicBezTo>
                    <a:pt x="1080" y="175"/>
                    <a:pt x="1106" y="107"/>
                    <a:pt x="1080" y="55"/>
                  </a:cubicBezTo>
                  <a:cubicBezTo>
                    <a:pt x="1054" y="18"/>
                    <a:pt x="1015" y="0"/>
                    <a:pt x="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2766500" y="1499700"/>
              <a:ext cx="29425" cy="17900"/>
            </a:xfrm>
            <a:custGeom>
              <a:avLst/>
              <a:gdLst/>
              <a:ahLst/>
              <a:cxnLst/>
              <a:rect l="l" t="t" r="r" b="b"/>
              <a:pathLst>
                <a:path w="1177" h="716" extrusionOk="0">
                  <a:moveTo>
                    <a:pt x="1055" y="0"/>
                  </a:moveTo>
                  <a:cubicBezTo>
                    <a:pt x="1036" y="0"/>
                    <a:pt x="1017" y="4"/>
                    <a:pt x="999" y="13"/>
                  </a:cubicBezTo>
                  <a:lnTo>
                    <a:pt x="69" y="512"/>
                  </a:lnTo>
                  <a:cubicBezTo>
                    <a:pt x="14" y="541"/>
                    <a:pt x="1" y="609"/>
                    <a:pt x="27" y="661"/>
                  </a:cubicBezTo>
                  <a:cubicBezTo>
                    <a:pt x="43" y="703"/>
                    <a:pt x="82" y="716"/>
                    <a:pt x="124" y="716"/>
                  </a:cubicBezTo>
                  <a:cubicBezTo>
                    <a:pt x="137" y="716"/>
                    <a:pt x="163" y="716"/>
                    <a:pt x="176" y="703"/>
                  </a:cubicBezTo>
                  <a:lnTo>
                    <a:pt x="1109" y="204"/>
                  </a:lnTo>
                  <a:cubicBezTo>
                    <a:pt x="1161" y="175"/>
                    <a:pt x="1177" y="107"/>
                    <a:pt x="1148" y="55"/>
                  </a:cubicBezTo>
                  <a:cubicBezTo>
                    <a:pt x="1130" y="18"/>
                    <a:pt x="1094" y="0"/>
                    <a:pt x="1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2657800" y="1150550"/>
              <a:ext cx="205925" cy="291825"/>
            </a:xfrm>
            <a:custGeom>
              <a:avLst/>
              <a:gdLst/>
              <a:ahLst/>
              <a:cxnLst/>
              <a:rect l="l" t="t" r="r" b="b"/>
              <a:pathLst>
                <a:path w="8237" h="11673" extrusionOk="0">
                  <a:moveTo>
                    <a:pt x="2970" y="0"/>
                  </a:moveTo>
                  <a:cubicBezTo>
                    <a:pt x="2508" y="0"/>
                    <a:pt x="2204" y="34"/>
                    <a:pt x="2204" y="34"/>
                  </a:cubicBezTo>
                  <a:lnTo>
                    <a:pt x="1" y="11306"/>
                  </a:lnTo>
                  <a:lnTo>
                    <a:pt x="6050" y="11672"/>
                  </a:lnTo>
                  <a:cubicBezTo>
                    <a:pt x="6643" y="10091"/>
                    <a:pt x="8237" y="4774"/>
                    <a:pt x="7359" y="2166"/>
                  </a:cubicBezTo>
                  <a:cubicBezTo>
                    <a:pt x="6715" y="255"/>
                    <a:pt x="4242" y="0"/>
                    <a:pt x="2970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2682500" y="1402150"/>
              <a:ext cx="13475" cy="13575"/>
            </a:xfrm>
            <a:custGeom>
              <a:avLst/>
              <a:gdLst/>
              <a:ahLst/>
              <a:cxnLst/>
              <a:rect l="l" t="t" r="r" b="b"/>
              <a:pathLst>
                <a:path w="539" h="543" extrusionOk="0">
                  <a:moveTo>
                    <a:pt x="270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19"/>
                    <a:pt x="121" y="542"/>
                    <a:pt x="270" y="542"/>
                  </a:cubicBezTo>
                  <a:cubicBezTo>
                    <a:pt x="419" y="542"/>
                    <a:pt x="539" y="419"/>
                    <a:pt x="539" y="270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2745275" y="1354200"/>
              <a:ext cx="13475" cy="13875"/>
            </a:xfrm>
            <a:custGeom>
              <a:avLst/>
              <a:gdLst/>
              <a:ahLst/>
              <a:cxnLst/>
              <a:rect l="l" t="t" r="r" b="b"/>
              <a:pathLst>
                <a:path w="539" h="555" extrusionOk="0">
                  <a:moveTo>
                    <a:pt x="270" y="1"/>
                  </a:moveTo>
                  <a:cubicBezTo>
                    <a:pt x="121" y="1"/>
                    <a:pt x="1" y="124"/>
                    <a:pt x="1" y="273"/>
                  </a:cubicBezTo>
                  <a:cubicBezTo>
                    <a:pt x="1" y="435"/>
                    <a:pt x="121" y="555"/>
                    <a:pt x="270" y="555"/>
                  </a:cubicBezTo>
                  <a:cubicBezTo>
                    <a:pt x="419" y="555"/>
                    <a:pt x="539" y="435"/>
                    <a:pt x="539" y="273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2745275" y="1410575"/>
              <a:ext cx="13475" cy="13875"/>
            </a:xfrm>
            <a:custGeom>
              <a:avLst/>
              <a:gdLst/>
              <a:ahLst/>
              <a:cxnLst/>
              <a:rect l="l" t="t" r="r" b="b"/>
              <a:pathLst>
                <a:path w="539" h="555" extrusionOk="0">
                  <a:moveTo>
                    <a:pt x="270" y="1"/>
                  </a:moveTo>
                  <a:cubicBezTo>
                    <a:pt x="121" y="1"/>
                    <a:pt x="1" y="124"/>
                    <a:pt x="1" y="286"/>
                  </a:cubicBezTo>
                  <a:cubicBezTo>
                    <a:pt x="1" y="432"/>
                    <a:pt x="121" y="555"/>
                    <a:pt x="270" y="555"/>
                  </a:cubicBezTo>
                  <a:cubicBezTo>
                    <a:pt x="419" y="555"/>
                    <a:pt x="539" y="432"/>
                    <a:pt x="539" y="286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2792825" y="1379250"/>
              <a:ext cx="13550" cy="13775"/>
            </a:xfrm>
            <a:custGeom>
              <a:avLst/>
              <a:gdLst/>
              <a:ahLst/>
              <a:cxnLst/>
              <a:rect l="l" t="t" r="r" b="b"/>
              <a:pathLst>
                <a:path w="542" h="551" extrusionOk="0">
                  <a:moveTo>
                    <a:pt x="270" y="0"/>
                  </a:moveTo>
                  <a:cubicBezTo>
                    <a:pt x="124" y="0"/>
                    <a:pt x="1" y="120"/>
                    <a:pt x="1" y="282"/>
                  </a:cubicBezTo>
                  <a:cubicBezTo>
                    <a:pt x="1" y="431"/>
                    <a:pt x="124" y="551"/>
                    <a:pt x="270" y="551"/>
                  </a:cubicBezTo>
                  <a:cubicBezTo>
                    <a:pt x="419" y="551"/>
                    <a:pt x="542" y="431"/>
                    <a:pt x="542" y="282"/>
                  </a:cubicBezTo>
                  <a:cubicBezTo>
                    <a:pt x="542" y="120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2792825" y="1322875"/>
              <a:ext cx="13550" cy="13450"/>
            </a:xfrm>
            <a:custGeom>
              <a:avLst/>
              <a:gdLst/>
              <a:ahLst/>
              <a:cxnLst/>
              <a:rect l="l" t="t" r="r" b="b"/>
              <a:pathLst>
                <a:path w="542" h="538" extrusionOk="0">
                  <a:moveTo>
                    <a:pt x="270" y="0"/>
                  </a:moveTo>
                  <a:cubicBezTo>
                    <a:pt x="124" y="0"/>
                    <a:pt x="1" y="120"/>
                    <a:pt x="1" y="269"/>
                  </a:cubicBezTo>
                  <a:cubicBezTo>
                    <a:pt x="1" y="418"/>
                    <a:pt x="124" y="538"/>
                    <a:pt x="270" y="538"/>
                  </a:cubicBezTo>
                  <a:cubicBezTo>
                    <a:pt x="419" y="538"/>
                    <a:pt x="542" y="418"/>
                    <a:pt x="542" y="269"/>
                  </a:cubicBezTo>
                  <a:cubicBezTo>
                    <a:pt x="542" y="120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2730700" y="1307625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19"/>
                    <a:pt x="124" y="542"/>
                    <a:pt x="273" y="542"/>
                  </a:cubicBezTo>
                  <a:cubicBezTo>
                    <a:pt x="422" y="542"/>
                    <a:pt x="542" y="419"/>
                    <a:pt x="542" y="273"/>
                  </a:cubicBezTo>
                  <a:cubicBezTo>
                    <a:pt x="542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2789825" y="1264775"/>
              <a:ext cx="13475" cy="13875"/>
            </a:xfrm>
            <a:custGeom>
              <a:avLst/>
              <a:gdLst/>
              <a:ahLst/>
              <a:cxnLst/>
              <a:rect l="l" t="t" r="r" b="b"/>
              <a:pathLst>
                <a:path w="539" h="555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32"/>
                    <a:pt x="121" y="555"/>
                    <a:pt x="270" y="555"/>
                  </a:cubicBezTo>
                  <a:cubicBezTo>
                    <a:pt x="419" y="555"/>
                    <a:pt x="539" y="432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2825875" y="1294200"/>
              <a:ext cx="13550" cy="13450"/>
            </a:xfrm>
            <a:custGeom>
              <a:avLst/>
              <a:gdLst/>
              <a:ahLst/>
              <a:cxnLst/>
              <a:rect l="l" t="t" r="r" b="b"/>
              <a:pathLst>
                <a:path w="542" h="538" extrusionOk="0">
                  <a:moveTo>
                    <a:pt x="273" y="0"/>
                  </a:moveTo>
                  <a:cubicBezTo>
                    <a:pt x="124" y="0"/>
                    <a:pt x="1" y="120"/>
                    <a:pt x="1" y="269"/>
                  </a:cubicBezTo>
                  <a:cubicBezTo>
                    <a:pt x="1" y="418"/>
                    <a:pt x="124" y="538"/>
                    <a:pt x="273" y="538"/>
                  </a:cubicBezTo>
                  <a:cubicBezTo>
                    <a:pt x="422" y="538"/>
                    <a:pt x="542" y="418"/>
                    <a:pt x="542" y="269"/>
                  </a:cubicBezTo>
                  <a:cubicBezTo>
                    <a:pt x="542" y="120"/>
                    <a:pt x="422" y="0"/>
                    <a:pt x="273" y="0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2825875" y="1234725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19"/>
                    <a:pt x="124" y="542"/>
                    <a:pt x="273" y="542"/>
                  </a:cubicBezTo>
                  <a:cubicBezTo>
                    <a:pt x="422" y="542"/>
                    <a:pt x="542" y="419"/>
                    <a:pt x="542" y="273"/>
                  </a:cubicBezTo>
                  <a:cubicBezTo>
                    <a:pt x="542" y="124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2767150" y="1211175"/>
              <a:ext cx="13550" cy="13450"/>
            </a:xfrm>
            <a:custGeom>
              <a:avLst/>
              <a:gdLst/>
              <a:ahLst/>
              <a:cxnLst/>
              <a:rect l="l" t="t" r="r" b="b"/>
              <a:pathLst>
                <a:path w="542" h="538" extrusionOk="0">
                  <a:moveTo>
                    <a:pt x="273" y="0"/>
                  </a:moveTo>
                  <a:cubicBezTo>
                    <a:pt x="124" y="0"/>
                    <a:pt x="1" y="120"/>
                    <a:pt x="1" y="269"/>
                  </a:cubicBezTo>
                  <a:cubicBezTo>
                    <a:pt x="1" y="418"/>
                    <a:pt x="124" y="538"/>
                    <a:pt x="273" y="538"/>
                  </a:cubicBezTo>
                  <a:cubicBezTo>
                    <a:pt x="422" y="538"/>
                    <a:pt x="542" y="418"/>
                    <a:pt x="542" y="269"/>
                  </a:cubicBezTo>
                  <a:cubicBezTo>
                    <a:pt x="542" y="120"/>
                    <a:pt x="422" y="0"/>
                    <a:pt x="273" y="0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2812425" y="1188900"/>
              <a:ext cx="13475" cy="13775"/>
            </a:xfrm>
            <a:custGeom>
              <a:avLst/>
              <a:gdLst/>
              <a:ahLst/>
              <a:cxnLst/>
              <a:rect l="l" t="t" r="r" b="b"/>
              <a:pathLst>
                <a:path w="539" h="551" extrusionOk="0">
                  <a:moveTo>
                    <a:pt x="270" y="0"/>
                  </a:moveTo>
                  <a:cubicBezTo>
                    <a:pt x="121" y="0"/>
                    <a:pt x="1" y="120"/>
                    <a:pt x="1" y="282"/>
                  </a:cubicBezTo>
                  <a:cubicBezTo>
                    <a:pt x="1" y="431"/>
                    <a:pt x="121" y="551"/>
                    <a:pt x="270" y="551"/>
                  </a:cubicBezTo>
                  <a:cubicBezTo>
                    <a:pt x="419" y="551"/>
                    <a:pt x="539" y="431"/>
                    <a:pt x="539" y="282"/>
                  </a:cubicBezTo>
                  <a:cubicBezTo>
                    <a:pt x="539" y="120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2760425" y="1170250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0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22"/>
                    <a:pt x="124" y="542"/>
                    <a:pt x="270" y="542"/>
                  </a:cubicBezTo>
                  <a:cubicBezTo>
                    <a:pt x="419" y="542"/>
                    <a:pt x="542" y="422"/>
                    <a:pt x="542" y="273"/>
                  </a:cubicBezTo>
                  <a:cubicBezTo>
                    <a:pt x="542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2730375" y="1202650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3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22"/>
                    <a:pt x="124" y="542"/>
                    <a:pt x="273" y="542"/>
                  </a:cubicBezTo>
                  <a:cubicBezTo>
                    <a:pt x="419" y="542"/>
                    <a:pt x="542" y="422"/>
                    <a:pt x="542" y="273"/>
                  </a:cubicBezTo>
                  <a:cubicBezTo>
                    <a:pt x="542" y="124"/>
                    <a:pt x="419" y="1"/>
                    <a:pt x="273" y="1"/>
                  </a:cubicBezTo>
                  <a:close/>
                </a:path>
              </a:pathLst>
            </a:custGeom>
            <a:solidFill>
              <a:srgbClr val="FFF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2451675" y="957000"/>
              <a:ext cx="296300" cy="311975"/>
            </a:xfrm>
            <a:custGeom>
              <a:avLst/>
              <a:gdLst/>
              <a:ahLst/>
              <a:cxnLst/>
              <a:rect l="l" t="t" r="r" b="b"/>
              <a:pathLst>
                <a:path w="11852" h="12479" extrusionOk="0">
                  <a:moveTo>
                    <a:pt x="4003" y="1"/>
                  </a:moveTo>
                  <a:cubicBezTo>
                    <a:pt x="3380" y="1"/>
                    <a:pt x="2715" y="142"/>
                    <a:pt x="2239" y="473"/>
                  </a:cubicBezTo>
                  <a:cubicBezTo>
                    <a:pt x="2239" y="473"/>
                    <a:pt x="133" y="1646"/>
                    <a:pt x="65" y="6020"/>
                  </a:cubicBezTo>
                  <a:cubicBezTo>
                    <a:pt x="0" y="10394"/>
                    <a:pt x="1267" y="11881"/>
                    <a:pt x="2268" y="12312"/>
                  </a:cubicBezTo>
                  <a:cubicBezTo>
                    <a:pt x="2540" y="12434"/>
                    <a:pt x="3305" y="12478"/>
                    <a:pt x="4275" y="12478"/>
                  </a:cubicBezTo>
                  <a:cubicBezTo>
                    <a:pt x="6859" y="12478"/>
                    <a:pt x="10893" y="12163"/>
                    <a:pt x="10893" y="12163"/>
                  </a:cubicBezTo>
                  <a:cubicBezTo>
                    <a:pt x="10893" y="12163"/>
                    <a:pt x="11852" y="9775"/>
                    <a:pt x="10449" y="7776"/>
                  </a:cubicBezTo>
                  <a:cubicBezTo>
                    <a:pt x="9030" y="5793"/>
                    <a:pt x="6480" y="1808"/>
                    <a:pt x="5696" y="554"/>
                  </a:cubicBezTo>
                  <a:cubicBezTo>
                    <a:pt x="5486" y="217"/>
                    <a:pt x="4776" y="1"/>
                    <a:pt x="400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2737825" y="1109100"/>
              <a:ext cx="69850" cy="23200"/>
            </a:xfrm>
            <a:custGeom>
              <a:avLst/>
              <a:gdLst/>
              <a:ahLst/>
              <a:cxnLst/>
              <a:rect l="l" t="t" r="r" b="b"/>
              <a:pathLst>
                <a:path w="2794" h="928" extrusionOk="0">
                  <a:moveTo>
                    <a:pt x="2492" y="0"/>
                  </a:moveTo>
                  <a:cubicBezTo>
                    <a:pt x="2476" y="0"/>
                    <a:pt x="2460" y="1"/>
                    <a:pt x="2444" y="4"/>
                  </a:cubicBezTo>
                  <a:lnTo>
                    <a:pt x="270" y="341"/>
                  </a:lnTo>
                  <a:cubicBezTo>
                    <a:pt x="108" y="370"/>
                    <a:pt x="1" y="519"/>
                    <a:pt x="27" y="681"/>
                  </a:cubicBezTo>
                  <a:cubicBezTo>
                    <a:pt x="53" y="827"/>
                    <a:pt x="174" y="928"/>
                    <a:pt x="306" y="928"/>
                  </a:cubicBezTo>
                  <a:cubicBezTo>
                    <a:pt x="321" y="928"/>
                    <a:pt x="336" y="927"/>
                    <a:pt x="351" y="924"/>
                  </a:cubicBezTo>
                  <a:lnTo>
                    <a:pt x="2538" y="571"/>
                  </a:lnTo>
                  <a:cubicBezTo>
                    <a:pt x="2687" y="545"/>
                    <a:pt x="2794" y="396"/>
                    <a:pt x="2768" y="247"/>
                  </a:cubicBezTo>
                  <a:cubicBezTo>
                    <a:pt x="2756" y="101"/>
                    <a:pt x="2634" y="0"/>
                    <a:pt x="249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2718950" y="1092550"/>
              <a:ext cx="67825" cy="47050"/>
            </a:xfrm>
            <a:custGeom>
              <a:avLst/>
              <a:gdLst/>
              <a:ahLst/>
              <a:cxnLst/>
              <a:rect l="l" t="t" r="r" b="b"/>
              <a:pathLst>
                <a:path w="2713" h="1882" extrusionOk="0">
                  <a:moveTo>
                    <a:pt x="2373" y="0"/>
                  </a:moveTo>
                  <a:cubicBezTo>
                    <a:pt x="2365" y="0"/>
                    <a:pt x="2356" y="2"/>
                    <a:pt x="2350" y="5"/>
                  </a:cubicBezTo>
                  <a:lnTo>
                    <a:pt x="53" y="1301"/>
                  </a:lnTo>
                  <a:cubicBezTo>
                    <a:pt x="14" y="1314"/>
                    <a:pt x="1" y="1369"/>
                    <a:pt x="27" y="1395"/>
                  </a:cubicBezTo>
                  <a:lnTo>
                    <a:pt x="270" y="1842"/>
                  </a:lnTo>
                  <a:cubicBezTo>
                    <a:pt x="278" y="1867"/>
                    <a:pt x="304" y="1881"/>
                    <a:pt x="332" y="1881"/>
                  </a:cubicBezTo>
                  <a:cubicBezTo>
                    <a:pt x="347" y="1881"/>
                    <a:pt x="363" y="1877"/>
                    <a:pt x="377" y="1868"/>
                  </a:cubicBezTo>
                  <a:lnTo>
                    <a:pt x="2658" y="585"/>
                  </a:lnTo>
                  <a:cubicBezTo>
                    <a:pt x="2700" y="559"/>
                    <a:pt x="2713" y="517"/>
                    <a:pt x="2700" y="478"/>
                  </a:cubicBezTo>
                  <a:lnTo>
                    <a:pt x="2444" y="47"/>
                  </a:lnTo>
                  <a:cubicBezTo>
                    <a:pt x="2434" y="15"/>
                    <a:pt x="2400" y="0"/>
                    <a:pt x="2373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2746575" y="1122275"/>
              <a:ext cx="70250" cy="23150"/>
            </a:xfrm>
            <a:custGeom>
              <a:avLst/>
              <a:gdLst/>
              <a:ahLst/>
              <a:cxnLst/>
              <a:rect l="l" t="t" r="r" b="b"/>
              <a:pathLst>
                <a:path w="2810" h="926" extrusionOk="0">
                  <a:moveTo>
                    <a:pt x="2496" y="0"/>
                  </a:moveTo>
                  <a:cubicBezTo>
                    <a:pt x="2479" y="0"/>
                    <a:pt x="2461" y="2"/>
                    <a:pt x="2444" y="5"/>
                  </a:cubicBezTo>
                  <a:lnTo>
                    <a:pt x="273" y="355"/>
                  </a:lnTo>
                  <a:cubicBezTo>
                    <a:pt x="111" y="381"/>
                    <a:pt x="1" y="517"/>
                    <a:pt x="30" y="679"/>
                  </a:cubicBezTo>
                  <a:cubicBezTo>
                    <a:pt x="53" y="825"/>
                    <a:pt x="176" y="926"/>
                    <a:pt x="319" y="926"/>
                  </a:cubicBezTo>
                  <a:cubicBezTo>
                    <a:pt x="335" y="926"/>
                    <a:pt x="351" y="925"/>
                    <a:pt x="367" y="922"/>
                  </a:cubicBezTo>
                  <a:lnTo>
                    <a:pt x="2541" y="585"/>
                  </a:lnTo>
                  <a:cubicBezTo>
                    <a:pt x="2703" y="559"/>
                    <a:pt x="2810" y="410"/>
                    <a:pt x="2784" y="248"/>
                  </a:cubicBezTo>
                  <a:cubicBezTo>
                    <a:pt x="2758" y="104"/>
                    <a:pt x="2637" y="0"/>
                    <a:pt x="2496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2745275" y="1135175"/>
              <a:ext cx="70900" cy="25475"/>
            </a:xfrm>
            <a:custGeom>
              <a:avLst/>
              <a:gdLst/>
              <a:ahLst/>
              <a:cxnLst/>
              <a:rect l="l" t="t" r="r" b="b"/>
              <a:pathLst>
                <a:path w="2836" h="1019" extrusionOk="0">
                  <a:moveTo>
                    <a:pt x="2674" y="1"/>
                  </a:moveTo>
                  <a:lnTo>
                    <a:pt x="66" y="419"/>
                  </a:lnTo>
                  <a:cubicBezTo>
                    <a:pt x="27" y="419"/>
                    <a:pt x="1" y="461"/>
                    <a:pt x="14" y="500"/>
                  </a:cubicBezTo>
                  <a:lnTo>
                    <a:pt x="82" y="960"/>
                  </a:lnTo>
                  <a:cubicBezTo>
                    <a:pt x="93" y="992"/>
                    <a:pt x="113" y="1018"/>
                    <a:pt x="144" y="1018"/>
                  </a:cubicBezTo>
                  <a:cubicBezTo>
                    <a:pt x="150" y="1018"/>
                    <a:pt x="156" y="1017"/>
                    <a:pt x="163" y="1015"/>
                  </a:cubicBezTo>
                  <a:lnTo>
                    <a:pt x="2768" y="610"/>
                  </a:lnTo>
                  <a:cubicBezTo>
                    <a:pt x="2807" y="594"/>
                    <a:pt x="2836" y="555"/>
                    <a:pt x="2836" y="513"/>
                  </a:cubicBezTo>
                  <a:lnTo>
                    <a:pt x="2755" y="69"/>
                  </a:lnTo>
                  <a:cubicBezTo>
                    <a:pt x="2755" y="27"/>
                    <a:pt x="2713" y="1"/>
                    <a:pt x="2674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2742525" y="1150700"/>
              <a:ext cx="69925" cy="22100"/>
            </a:xfrm>
            <a:custGeom>
              <a:avLst/>
              <a:gdLst/>
              <a:ahLst/>
              <a:cxnLst/>
              <a:rect l="l" t="t" r="r" b="b"/>
              <a:pathLst>
                <a:path w="2797" h="884" extrusionOk="0">
                  <a:moveTo>
                    <a:pt x="2500" y="1"/>
                  </a:moveTo>
                  <a:cubicBezTo>
                    <a:pt x="2491" y="1"/>
                    <a:pt x="2482" y="1"/>
                    <a:pt x="2473" y="2"/>
                  </a:cubicBezTo>
                  <a:lnTo>
                    <a:pt x="244" y="352"/>
                  </a:lnTo>
                  <a:cubicBezTo>
                    <a:pt x="95" y="378"/>
                    <a:pt x="1" y="514"/>
                    <a:pt x="30" y="663"/>
                  </a:cubicBezTo>
                  <a:cubicBezTo>
                    <a:pt x="42" y="785"/>
                    <a:pt x="150" y="884"/>
                    <a:pt x="280" y="884"/>
                  </a:cubicBezTo>
                  <a:cubicBezTo>
                    <a:pt x="295" y="884"/>
                    <a:pt x="310" y="883"/>
                    <a:pt x="325" y="880"/>
                  </a:cubicBezTo>
                  <a:lnTo>
                    <a:pt x="2554" y="527"/>
                  </a:lnTo>
                  <a:cubicBezTo>
                    <a:pt x="2703" y="501"/>
                    <a:pt x="2797" y="365"/>
                    <a:pt x="2768" y="216"/>
                  </a:cubicBezTo>
                  <a:cubicBezTo>
                    <a:pt x="2756" y="91"/>
                    <a:pt x="2638" y="1"/>
                    <a:pt x="2500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2701700" y="1114925"/>
              <a:ext cx="63125" cy="64200"/>
            </a:xfrm>
            <a:custGeom>
              <a:avLst/>
              <a:gdLst/>
              <a:ahLst/>
              <a:cxnLst/>
              <a:rect l="l" t="t" r="r" b="b"/>
              <a:pathLst>
                <a:path w="2525" h="2568" extrusionOk="0">
                  <a:moveTo>
                    <a:pt x="2107" y="1"/>
                  </a:moveTo>
                  <a:lnTo>
                    <a:pt x="1" y="338"/>
                  </a:lnTo>
                  <a:lnTo>
                    <a:pt x="351" y="2567"/>
                  </a:lnTo>
                  <a:lnTo>
                    <a:pt x="2457" y="2230"/>
                  </a:lnTo>
                  <a:cubicBezTo>
                    <a:pt x="2499" y="2230"/>
                    <a:pt x="2525" y="2188"/>
                    <a:pt x="2512" y="2149"/>
                  </a:cubicBezTo>
                  <a:lnTo>
                    <a:pt x="2188" y="69"/>
                  </a:lnTo>
                  <a:cubicBezTo>
                    <a:pt x="2188" y="27"/>
                    <a:pt x="2149" y="1"/>
                    <a:pt x="2107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2768525" y="1120625"/>
              <a:ext cx="36800" cy="10200"/>
            </a:xfrm>
            <a:custGeom>
              <a:avLst/>
              <a:gdLst/>
              <a:ahLst/>
              <a:cxnLst/>
              <a:rect l="l" t="t" r="r" b="b"/>
              <a:pathLst>
                <a:path w="1472" h="408" extrusionOk="0">
                  <a:moveTo>
                    <a:pt x="1364" y="0"/>
                  </a:moveTo>
                  <a:cubicBezTo>
                    <a:pt x="1356" y="0"/>
                    <a:pt x="1347" y="1"/>
                    <a:pt x="1339" y="3"/>
                  </a:cubicBezTo>
                  <a:lnTo>
                    <a:pt x="95" y="191"/>
                  </a:lnTo>
                  <a:cubicBezTo>
                    <a:pt x="43" y="204"/>
                    <a:pt x="1" y="259"/>
                    <a:pt x="1" y="314"/>
                  </a:cubicBezTo>
                  <a:cubicBezTo>
                    <a:pt x="14" y="382"/>
                    <a:pt x="69" y="408"/>
                    <a:pt x="124" y="408"/>
                  </a:cubicBezTo>
                  <a:lnTo>
                    <a:pt x="137" y="408"/>
                  </a:lnTo>
                  <a:lnTo>
                    <a:pt x="1378" y="220"/>
                  </a:lnTo>
                  <a:cubicBezTo>
                    <a:pt x="1433" y="204"/>
                    <a:pt x="1472" y="152"/>
                    <a:pt x="1472" y="84"/>
                  </a:cubicBezTo>
                  <a:cubicBezTo>
                    <a:pt x="1461" y="36"/>
                    <a:pt x="1417" y="0"/>
                    <a:pt x="136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2770550" y="1134125"/>
              <a:ext cx="42225" cy="11200"/>
            </a:xfrm>
            <a:custGeom>
              <a:avLst/>
              <a:gdLst/>
              <a:ahLst/>
              <a:cxnLst/>
              <a:rect l="l" t="t" r="r" b="b"/>
              <a:pathLst>
                <a:path w="1689" h="448" extrusionOk="0">
                  <a:moveTo>
                    <a:pt x="1581" y="1"/>
                  </a:moveTo>
                  <a:cubicBezTo>
                    <a:pt x="1572" y="1"/>
                    <a:pt x="1563" y="2"/>
                    <a:pt x="1553" y="4"/>
                  </a:cubicBezTo>
                  <a:lnTo>
                    <a:pt x="108" y="231"/>
                  </a:lnTo>
                  <a:cubicBezTo>
                    <a:pt x="56" y="231"/>
                    <a:pt x="1" y="299"/>
                    <a:pt x="14" y="354"/>
                  </a:cubicBezTo>
                  <a:cubicBezTo>
                    <a:pt x="27" y="409"/>
                    <a:pt x="69" y="448"/>
                    <a:pt x="124" y="448"/>
                  </a:cubicBezTo>
                  <a:lnTo>
                    <a:pt x="150" y="448"/>
                  </a:lnTo>
                  <a:lnTo>
                    <a:pt x="1595" y="218"/>
                  </a:lnTo>
                  <a:cubicBezTo>
                    <a:pt x="1647" y="205"/>
                    <a:pt x="1689" y="150"/>
                    <a:pt x="1689" y="98"/>
                  </a:cubicBezTo>
                  <a:cubicBezTo>
                    <a:pt x="1678" y="40"/>
                    <a:pt x="1636" y="1"/>
                    <a:pt x="1581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8"/>
            <p:cNvSpPr/>
            <p:nvPr/>
          </p:nvSpPr>
          <p:spPr>
            <a:xfrm>
              <a:off x="2772250" y="1148400"/>
              <a:ext cx="39150" cy="10775"/>
            </a:xfrm>
            <a:custGeom>
              <a:avLst/>
              <a:gdLst/>
              <a:ahLst/>
              <a:cxnLst/>
              <a:rect l="l" t="t" r="r" b="b"/>
              <a:pathLst>
                <a:path w="1566" h="431" extrusionOk="0">
                  <a:moveTo>
                    <a:pt x="1433" y="0"/>
                  </a:moveTo>
                  <a:lnTo>
                    <a:pt x="108" y="214"/>
                  </a:lnTo>
                  <a:cubicBezTo>
                    <a:pt x="40" y="227"/>
                    <a:pt x="1" y="282"/>
                    <a:pt x="14" y="337"/>
                  </a:cubicBezTo>
                  <a:cubicBezTo>
                    <a:pt x="27" y="389"/>
                    <a:pt x="69" y="431"/>
                    <a:pt x="121" y="431"/>
                  </a:cubicBezTo>
                  <a:lnTo>
                    <a:pt x="137" y="431"/>
                  </a:lnTo>
                  <a:lnTo>
                    <a:pt x="1472" y="214"/>
                  </a:lnTo>
                  <a:cubicBezTo>
                    <a:pt x="1527" y="214"/>
                    <a:pt x="1566" y="162"/>
                    <a:pt x="1566" y="94"/>
                  </a:cubicBezTo>
                  <a:cubicBezTo>
                    <a:pt x="1553" y="39"/>
                    <a:pt x="1498" y="0"/>
                    <a:pt x="1433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8"/>
            <p:cNvSpPr/>
            <p:nvPr/>
          </p:nvSpPr>
          <p:spPr>
            <a:xfrm>
              <a:off x="2463375" y="990800"/>
              <a:ext cx="322750" cy="214000"/>
            </a:xfrm>
            <a:custGeom>
              <a:avLst/>
              <a:gdLst/>
              <a:ahLst/>
              <a:cxnLst/>
              <a:rect l="l" t="t" r="r" b="b"/>
              <a:pathLst>
                <a:path w="12910" h="8560" extrusionOk="0">
                  <a:moveTo>
                    <a:pt x="3780" y="1"/>
                  </a:moveTo>
                  <a:cubicBezTo>
                    <a:pt x="1873" y="1"/>
                    <a:pt x="0" y="2569"/>
                    <a:pt x="2325" y="5951"/>
                  </a:cubicBezTo>
                  <a:cubicBezTo>
                    <a:pt x="3779" y="8066"/>
                    <a:pt x="5837" y="8560"/>
                    <a:pt x="7444" y="8560"/>
                  </a:cubicBezTo>
                  <a:cubicBezTo>
                    <a:pt x="8852" y="8560"/>
                    <a:pt x="9913" y="8180"/>
                    <a:pt x="9913" y="8180"/>
                  </a:cubicBezTo>
                  <a:cubicBezTo>
                    <a:pt x="12693" y="7422"/>
                    <a:pt x="12910" y="3764"/>
                    <a:pt x="8912" y="3764"/>
                  </a:cubicBezTo>
                  <a:cubicBezTo>
                    <a:pt x="6456" y="3764"/>
                    <a:pt x="6618" y="1227"/>
                    <a:pt x="4755" y="242"/>
                  </a:cubicBezTo>
                  <a:cubicBezTo>
                    <a:pt x="4443" y="78"/>
                    <a:pt x="4111" y="1"/>
                    <a:pt x="3780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8"/>
            <p:cNvSpPr/>
            <p:nvPr/>
          </p:nvSpPr>
          <p:spPr>
            <a:xfrm>
              <a:off x="2653750" y="808850"/>
              <a:ext cx="21650" cy="32425"/>
            </a:xfrm>
            <a:custGeom>
              <a:avLst/>
              <a:gdLst/>
              <a:ahLst/>
              <a:cxnLst/>
              <a:rect l="l" t="t" r="r" b="b"/>
              <a:pathLst>
                <a:path w="866" h="1297" extrusionOk="0">
                  <a:moveTo>
                    <a:pt x="30" y="0"/>
                  </a:moveTo>
                  <a:lnTo>
                    <a:pt x="1" y="1296"/>
                  </a:lnTo>
                  <a:lnTo>
                    <a:pt x="866" y="107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8"/>
            <p:cNvSpPr/>
            <p:nvPr/>
          </p:nvSpPr>
          <p:spPr>
            <a:xfrm>
              <a:off x="2514450" y="733900"/>
              <a:ext cx="140050" cy="234950"/>
            </a:xfrm>
            <a:custGeom>
              <a:avLst/>
              <a:gdLst/>
              <a:ahLst/>
              <a:cxnLst/>
              <a:rect l="l" t="t" r="r" b="b"/>
              <a:pathLst>
                <a:path w="5602" h="9398" extrusionOk="0">
                  <a:moveTo>
                    <a:pt x="3623" y="1"/>
                  </a:moveTo>
                  <a:cubicBezTo>
                    <a:pt x="3617" y="1"/>
                    <a:pt x="3610" y="1"/>
                    <a:pt x="3603" y="1"/>
                  </a:cubicBezTo>
                  <a:lnTo>
                    <a:pt x="1970" y="1"/>
                  </a:lnTo>
                  <a:cubicBezTo>
                    <a:pt x="891" y="14"/>
                    <a:pt x="0" y="1028"/>
                    <a:pt x="13" y="2256"/>
                  </a:cubicBezTo>
                  <a:lnTo>
                    <a:pt x="26" y="4780"/>
                  </a:lnTo>
                  <a:cubicBezTo>
                    <a:pt x="26" y="4861"/>
                    <a:pt x="26" y="4929"/>
                    <a:pt x="39" y="4997"/>
                  </a:cubicBezTo>
                  <a:cubicBezTo>
                    <a:pt x="13" y="5078"/>
                    <a:pt x="13" y="5143"/>
                    <a:pt x="13" y="5224"/>
                  </a:cubicBezTo>
                  <a:lnTo>
                    <a:pt x="13" y="6763"/>
                  </a:lnTo>
                  <a:lnTo>
                    <a:pt x="13" y="6860"/>
                  </a:lnTo>
                  <a:lnTo>
                    <a:pt x="26" y="8399"/>
                  </a:lnTo>
                  <a:cubicBezTo>
                    <a:pt x="26" y="8942"/>
                    <a:pt x="473" y="9397"/>
                    <a:pt x="1014" y="9397"/>
                  </a:cubicBezTo>
                  <a:cubicBezTo>
                    <a:pt x="1022" y="9397"/>
                    <a:pt x="1029" y="9397"/>
                    <a:pt x="1037" y="9397"/>
                  </a:cubicBezTo>
                  <a:lnTo>
                    <a:pt x="1685" y="9397"/>
                  </a:lnTo>
                  <a:cubicBezTo>
                    <a:pt x="2239" y="9397"/>
                    <a:pt x="2699" y="8937"/>
                    <a:pt x="2699" y="8383"/>
                  </a:cubicBezTo>
                  <a:lnTo>
                    <a:pt x="2686" y="7022"/>
                  </a:lnTo>
                  <a:lnTo>
                    <a:pt x="3629" y="7006"/>
                  </a:lnTo>
                  <a:cubicBezTo>
                    <a:pt x="4724" y="7006"/>
                    <a:pt x="5602" y="5995"/>
                    <a:pt x="5589" y="4767"/>
                  </a:cubicBezTo>
                  <a:lnTo>
                    <a:pt x="5589" y="2227"/>
                  </a:lnTo>
                  <a:cubicBezTo>
                    <a:pt x="5573" y="1007"/>
                    <a:pt x="4693" y="1"/>
                    <a:pt x="362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2378775" y="683325"/>
              <a:ext cx="308550" cy="223175"/>
            </a:xfrm>
            <a:custGeom>
              <a:avLst/>
              <a:gdLst/>
              <a:ahLst/>
              <a:cxnLst/>
              <a:rect l="l" t="t" r="r" b="b"/>
              <a:pathLst>
                <a:path w="12342" h="8927" extrusionOk="0">
                  <a:moveTo>
                    <a:pt x="5268" y="1"/>
                  </a:moveTo>
                  <a:cubicBezTo>
                    <a:pt x="4158" y="1"/>
                    <a:pt x="2118" y="320"/>
                    <a:pt x="1228" y="2523"/>
                  </a:cubicBezTo>
                  <a:cubicBezTo>
                    <a:pt x="0" y="5588"/>
                    <a:pt x="1889" y="7328"/>
                    <a:pt x="3036" y="8112"/>
                  </a:cubicBezTo>
                  <a:cubicBezTo>
                    <a:pt x="4039" y="8802"/>
                    <a:pt x="5148" y="8926"/>
                    <a:pt x="5392" y="8926"/>
                  </a:cubicBezTo>
                  <a:cubicBezTo>
                    <a:pt x="5420" y="8926"/>
                    <a:pt x="5437" y="8925"/>
                    <a:pt x="5440" y="8922"/>
                  </a:cubicBezTo>
                  <a:lnTo>
                    <a:pt x="5453" y="6048"/>
                  </a:lnTo>
                  <a:cubicBezTo>
                    <a:pt x="5453" y="6048"/>
                    <a:pt x="6221" y="5857"/>
                    <a:pt x="6775" y="5157"/>
                  </a:cubicBezTo>
                  <a:lnTo>
                    <a:pt x="8651" y="3482"/>
                  </a:lnTo>
                  <a:cubicBezTo>
                    <a:pt x="8651" y="3482"/>
                    <a:pt x="9315" y="3861"/>
                    <a:pt x="10731" y="4007"/>
                  </a:cubicBezTo>
                  <a:cubicBezTo>
                    <a:pt x="10766" y="4010"/>
                    <a:pt x="10800" y="4012"/>
                    <a:pt x="10834" y="4012"/>
                  </a:cubicBezTo>
                  <a:cubicBezTo>
                    <a:pt x="12133" y="4012"/>
                    <a:pt x="12342" y="1510"/>
                    <a:pt x="10368" y="916"/>
                  </a:cubicBezTo>
                  <a:cubicBezTo>
                    <a:pt x="8923" y="106"/>
                    <a:pt x="6020" y="54"/>
                    <a:pt x="6020" y="54"/>
                  </a:cubicBezTo>
                  <a:cubicBezTo>
                    <a:pt x="6020" y="54"/>
                    <a:pt x="5722" y="1"/>
                    <a:pt x="5268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2463400" y="814600"/>
              <a:ext cx="64825" cy="64500"/>
            </a:xfrm>
            <a:custGeom>
              <a:avLst/>
              <a:gdLst/>
              <a:ahLst/>
              <a:cxnLst/>
              <a:rect l="l" t="t" r="r" b="b"/>
              <a:pathLst>
                <a:path w="2593" h="2580" extrusionOk="0">
                  <a:moveTo>
                    <a:pt x="1297" y="0"/>
                  </a:moveTo>
                  <a:cubicBezTo>
                    <a:pt x="584" y="0"/>
                    <a:pt x="1" y="580"/>
                    <a:pt x="1" y="1296"/>
                  </a:cubicBezTo>
                  <a:cubicBezTo>
                    <a:pt x="1" y="2012"/>
                    <a:pt x="584" y="2579"/>
                    <a:pt x="1313" y="2579"/>
                  </a:cubicBezTo>
                  <a:cubicBezTo>
                    <a:pt x="2026" y="2579"/>
                    <a:pt x="2593" y="1996"/>
                    <a:pt x="2593" y="1283"/>
                  </a:cubicBezTo>
                  <a:cubicBezTo>
                    <a:pt x="2593" y="567"/>
                    <a:pt x="2013" y="0"/>
                    <a:pt x="129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2490150" y="829475"/>
              <a:ext cx="25925" cy="23625"/>
            </a:xfrm>
            <a:custGeom>
              <a:avLst/>
              <a:gdLst/>
              <a:ahLst/>
              <a:cxnLst/>
              <a:rect l="l" t="t" r="r" b="b"/>
              <a:pathLst>
                <a:path w="1037" h="945" extrusionOk="0">
                  <a:moveTo>
                    <a:pt x="239" y="0"/>
                  </a:moveTo>
                  <a:cubicBezTo>
                    <a:pt x="189" y="0"/>
                    <a:pt x="136" y="4"/>
                    <a:pt x="81" y="11"/>
                  </a:cubicBezTo>
                  <a:cubicBezTo>
                    <a:pt x="39" y="11"/>
                    <a:pt x="0" y="53"/>
                    <a:pt x="0" y="92"/>
                  </a:cubicBezTo>
                  <a:cubicBezTo>
                    <a:pt x="13" y="147"/>
                    <a:pt x="52" y="173"/>
                    <a:pt x="94" y="173"/>
                  </a:cubicBezTo>
                  <a:cubicBezTo>
                    <a:pt x="141" y="168"/>
                    <a:pt x="186" y="165"/>
                    <a:pt x="229" y="165"/>
                  </a:cubicBezTo>
                  <a:cubicBezTo>
                    <a:pt x="408" y="165"/>
                    <a:pt x="551" y="210"/>
                    <a:pt x="661" y="309"/>
                  </a:cubicBezTo>
                  <a:cubicBezTo>
                    <a:pt x="862" y="510"/>
                    <a:pt x="849" y="850"/>
                    <a:pt x="849" y="863"/>
                  </a:cubicBezTo>
                  <a:cubicBezTo>
                    <a:pt x="849" y="902"/>
                    <a:pt x="875" y="944"/>
                    <a:pt x="930" y="944"/>
                  </a:cubicBezTo>
                  <a:cubicBezTo>
                    <a:pt x="972" y="944"/>
                    <a:pt x="1011" y="915"/>
                    <a:pt x="1011" y="863"/>
                  </a:cubicBezTo>
                  <a:cubicBezTo>
                    <a:pt x="1011" y="850"/>
                    <a:pt x="1037" y="445"/>
                    <a:pt x="768" y="186"/>
                  </a:cubicBezTo>
                  <a:cubicBezTo>
                    <a:pt x="636" y="67"/>
                    <a:pt x="459" y="0"/>
                    <a:pt x="239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2396250" y="891725"/>
              <a:ext cx="78300" cy="80750"/>
            </a:xfrm>
            <a:custGeom>
              <a:avLst/>
              <a:gdLst/>
              <a:ahLst/>
              <a:cxnLst/>
              <a:rect l="l" t="t" r="r" b="b"/>
              <a:pathLst>
                <a:path w="3132" h="3230" extrusionOk="0">
                  <a:moveTo>
                    <a:pt x="3009" y="0"/>
                  </a:moveTo>
                  <a:cubicBezTo>
                    <a:pt x="2997" y="0"/>
                    <a:pt x="2984" y="2"/>
                    <a:pt x="2972" y="6"/>
                  </a:cubicBezTo>
                  <a:lnTo>
                    <a:pt x="95" y="1059"/>
                  </a:lnTo>
                  <a:cubicBezTo>
                    <a:pt x="14" y="1085"/>
                    <a:pt x="1" y="1179"/>
                    <a:pt x="69" y="1247"/>
                  </a:cubicBezTo>
                  <a:lnTo>
                    <a:pt x="2405" y="3204"/>
                  </a:lnTo>
                  <a:cubicBezTo>
                    <a:pt x="2427" y="3222"/>
                    <a:pt x="2451" y="3230"/>
                    <a:pt x="2475" y="3230"/>
                  </a:cubicBezTo>
                  <a:cubicBezTo>
                    <a:pt x="2525" y="3230"/>
                    <a:pt x="2571" y="3194"/>
                    <a:pt x="2580" y="3139"/>
                  </a:cubicBezTo>
                  <a:lnTo>
                    <a:pt x="3121" y="126"/>
                  </a:lnTo>
                  <a:cubicBezTo>
                    <a:pt x="3132" y="57"/>
                    <a:pt x="3075" y="0"/>
                    <a:pt x="3009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2474575" y="916475"/>
              <a:ext cx="145175" cy="67925"/>
            </a:xfrm>
            <a:custGeom>
              <a:avLst/>
              <a:gdLst/>
              <a:ahLst/>
              <a:cxnLst/>
              <a:rect l="l" t="t" r="r" b="b"/>
              <a:pathLst>
                <a:path w="5807" h="2717" extrusionOk="0">
                  <a:moveTo>
                    <a:pt x="4699" y="1"/>
                  </a:moveTo>
                  <a:lnTo>
                    <a:pt x="1109" y="14"/>
                  </a:lnTo>
                  <a:cubicBezTo>
                    <a:pt x="500" y="14"/>
                    <a:pt x="1" y="513"/>
                    <a:pt x="1" y="1122"/>
                  </a:cubicBezTo>
                  <a:lnTo>
                    <a:pt x="1" y="1608"/>
                  </a:lnTo>
                  <a:cubicBezTo>
                    <a:pt x="1" y="2214"/>
                    <a:pt x="500" y="2716"/>
                    <a:pt x="1109" y="2716"/>
                  </a:cubicBezTo>
                  <a:lnTo>
                    <a:pt x="4712" y="2700"/>
                  </a:lnTo>
                  <a:cubicBezTo>
                    <a:pt x="5321" y="2700"/>
                    <a:pt x="5807" y="2201"/>
                    <a:pt x="5807" y="1595"/>
                  </a:cubicBezTo>
                  <a:lnTo>
                    <a:pt x="5807" y="1109"/>
                  </a:lnTo>
                  <a:cubicBezTo>
                    <a:pt x="5807" y="500"/>
                    <a:pt x="5305" y="1"/>
                    <a:pt x="469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2606200" y="812800"/>
              <a:ext cx="19625" cy="18100"/>
            </a:xfrm>
            <a:custGeom>
              <a:avLst/>
              <a:gdLst/>
              <a:ahLst/>
              <a:cxnLst/>
              <a:rect l="l" t="t" r="r" b="b"/>
              <a:pathLst>
                <a:path w="785" h="724" extrusionOk="0">
                  <a:moveTo>
                    <a:pt x="395" y="1"/>
                  </a:moveTo>
                  <a:cubicBezTo>
                    <a:pt x="214" y="1"/>
                    <a:pt x="54" y="127"/>
                    <a:pt x="27" y="302"/>
                  </a:cubicBezTo>
                  <a:cubicBezTo>
                    <a:pt x="1" y="503"/>
                    <a:pt x="137" y="691"/>
                    <a:pt x="325" y="720"/>
                  </a:cubicBezTo>
                  <a:cubicBezTo>
                    <a:pt x="341" y="722"/>
                    <a:pt x="358" y="723"/>
                    <a:pt x="374" y="723"/>
                  </a:cubicBezTo>
                  <a:cubicBezTo>
                    <a:pt x="556" y="723"/>
                    <a:pt x="719" y="594"/>
                    <a:pt x="743" y="422"/>
                  </a:cubicBezTo>
                  <a:cubicBezTo>
                    <a:pt x="785" y="221"/>
                    <a:pt x="649" y="30"/>
                    <a:pt x="445" y="4"/>
                  </a:cubicBezTo>
                  <a:cubicBezTo>
                    <a:pt x="428" y="2"/>
                    <a:pt x="411" y="1"/>
                    <a:pt x="39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2553550" y="828500"/>
              <a:ext cx="56725" cy="52950"/>
            </a:xfrm>
            <a:custGeom>
              <a:avLst/>
              <a:gdLst/>
              <a:ahLst/>
              <a:cxnLst/>
              <a:rect l="l" t="t" r="r" b="b"/>
              <a:pathLst>
                <a:path w="2269" h="2118" extrusionOk="0">
                  <a:moveTo>
                    <a:pt x="1158" y="0"/>
                  </a:moveTo>
                  <a:cubicBezTo>
                    <a:pt x="638" y="0"/>
                    <a:pt x="181" y="372"/>
                    <a:pt x="95" y="889"/>
                  </a:cubicBezTo>
                  <a:cubicBezTo>
                    <a:pt x="1" y="1469"/>
                    <a:pt x="393" y="2007"/>
                    <a:pt x="973" y="2104"/>
                  </a:cubicBezTo>
                  <a:cubicBezTo>
                    <a:pt x="1031" y="2113"/>
                    <a:pt x="1088" y="2118"/>
                    <a:pt x="1145" y="2118"/>
                  </a:cubicBezTo>
                  <a:cubicBezTo>
                    <a:pt x="1656" y="2118"/>
                    <a:pt x="2103" y="1748"/>
                    <a:pt x="2188" y="1226"/>
                  </a:cubicBezTo>
                  <a:cubicBezTo>
                    <a:pt x="2269" y="646"/>
                    <a:pt x="1877" y="105"/>
                    <a:pt x="1310" y="11"/>
                  </a:cubicBezTo>
                  <a:cubicBezTo>
                    <a:pt x="1259" y="4"/>
                    <a:pt x="1208" y="0"/>
                    <a:pt x="1158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8"/>
            <p:cNvSpPr/>
            <p:nvPr/>
          </p:nvSpPr>
          <p:spPr>
            <a:xfrm>
              <a:off x="2619750" y="870125"/>
              <a:ext cx="29000" cy="15375"/>
            </a:xfrm>
            <a:custGeom>
              <a:avLst/>
              <a:gdLst/>
              <a:ahLst/>
              <a:cxnLst/>
              <a:rect l="l" t="t" r="r" b="b"/>
              <a:pathLst>
                <a:path w="1160" h="615" extrusionOk="0">
                  <a:moveTo>
                    <a:pt x="110" y="0"/>
                  </a:moveTo>
                  <a:cubicBezTo>
                    <a:pt x="91" y="0"/>
                    <a:pt x="70" y="6"/>
                    <a:pt x="52" y="18"/>
                  </a:cubicBezTo>
                  <a:cubicBezTo>
                    <a:pt x="13" y="34"/>
                    <a:pt x="0" y="86"/>
                    <a:pt x="26" y="128"/>
                  </a:cubicBezTo>
                  <a:cubicBezTo>
                    <a:pt x="308" y="533"/>
                    <a:pt x="632" y="614"/>
                    <a:pt x="849" y="614"/>
                  </a:cubicBezTo>
                  <a:cubicBezTo>
                    <a:pt x="998" y="614"/>
                    <a:pt x="1092" y="572"/>
                    <a:pt x="1092" y="572"/>
                  </a:cubicBezTo>
                  <a:cubicBezTo>
                    <a:pt x="1134" y="559"/>
                    <a:pt x="1160" y="520"/>
                    <a:pt x="1134" y="465"/>
                  </a:cubicBezTo>
                  <a:cubicBezTo>
                    <a:pt x="1122" y="433"/>
                    <a:pt x="1097" y="418"/>
                    <a:pt x="1061" y="418"/>
                  </a:cubicBezTo>
                  <a:cubicBezTo>
                    <a:pt x="1050" y="418"/>
                    <a:pt x="1037" y="420"/>
                    <a:pt x="1024" y="423"/>
                  </a:cubicBezTo>
                  <a:cubicBezTo>
                    <a:pt x="1019" y="423"/>
                    <a:pt x="947" y="449"/>
                    <a:pt x="840" y="449"/>
                  </a:cubicBezTo>
                  <a:cubicBezTo>
                    <a:pt x="668" y="449"/>
                    <a:pt x="406" y="382"/>
                    <a:pt x="175" y="34"/>
                  </a:cubicBezTo>
                  <a:cubicBezTo>
                    <a:pt x="159" y="10"/>
                    <a:pt x="135" y="0"/>
                    <a:pt x="110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8"/>
            <p:cNvSpPr/>
            <p:nvPr/>
          </p:nvSpPr>
          <p:spPr>
            <a:xfrm>
              <a:off x="2463400" y="787950"/>
              <a:ext cx="141775" cy="121525"/>
            </a:xfrm>
            <a:custGeom>
              <a:avLst/>
              <a:gdLst/>
              <a:ahLst/>
              <a:cxnLst/>
              <a:rect l="l" t="t" r="r" b="b"/>
              <a:pathLst>
                <a:path w="5671" h="4861" extrusionOk="0">
                  <a:moveTo>
                    <a:pt x="3863" y="0"/>
                  </a:moveTo>
                  <a:lnTo>
                    <a:pt x="3040" y="470"/>
                  </a:lnTo>
                  <a:lnTo>
                    <a:pt x="4877" y="4400"/>
                  </a:lnTo>
                  <a:lnTo>
                    <a:pt x="299" y="2806"/>
                  </a:lnTo>
                  <a:lnTo>
                    <a:pt x="1" y="3778"/>
                  </a:lnTo>
                  <a:lnTo>
                    <a:pt x="5091" y="4860"/>
                  </a:lnTo>
                  <a:lnTo>
                    <a:pt x="5671" y="4844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8"/>
            <p:cNvSpPr/>
            <p:nvPr/>
          </p:nvSpPr>
          <p:spPr>
            <a:xfrm>
              <a:off x="2353725" y="651775"/>
              <a:ext cx="360150" cy="237525"/>
            </a:xfrm>
            <a:custGeom>
              <a:avLst/>
              <a:gdLst/>
              <a:ahLst/>
              <a:cxnLst/>
              <a:rect l="l" t="t" r="r" b="b"/>
              <a:pathLst>
                <a:path w="14406" h="9501" extrusionOk="0">
                  <a:moveTo>
                    <a:pt x="5833" y="1"/>
                  </a:moveTo>
                  <a:cubicBezTo>
                    <a:pt x="5752" y="1"/>
                    <a:pt x="5671" y="2"/>
                    <a:pt x="5590" y="4"/>
                  </a:cubicBezTo>
                  <a:cubicBezTo>
                    <a:pt x="2068" y="85"/>
                    <a:pt x="1" y="3299"/>
                    <a:pt x="986" y="6322"/>
                  </a:cubicBezTo>
                  <a:cubicBezTo>
                    <a:pt x="1595" y="8227"/>
                    <a:pt x="3215" y="9131"/>
                    <a:pt x="3999" y="9468"/>
                  </a:cubicBezTo>
                  <a:cubicBezTo>
                    <a:pt x="4052" y="9490"/>
                    <a:pt x="4106" y="9500"/>
                    <a:pt x="4160" y="9500"/>
                  </a:cubicBezTo>
                  <a:cubicBezTo>
                    <a:pt x="4336" y="9500"/>
                    <a:pt x="4500" y="9388"/>
                    <a:pt x="4550" y="9212"/>
                  </a:cubicBezTo>
                  <a:cubicBezTo>
                    <a:pt x="4712" y="8713"/>
                    <a:pt x="5052" y="7861"/>
                    <a:pt x="5658" y="7187"/>
                  </a:cubicBezTo>
                  <a:cubicBezTo>
                    <a:pt x="6251" y="6539"/>
                    <a:pt x="7061" y="6338"/>
                    <a:pt x="7576" y="6270"/>
                  </a:cubicBezTo>
                  <a:cubicBezTo>
                    <a:pt x="7845" y="6241"/>
                    <a:pt x="8088" y="6108"/>
                    <a:pt x="8276" y="5917"/>
                  </a:cubicBezTo>
                  <a:cubicBezTo>
                    <a:pt x="9235" y="4893"/>
                    <a:pt x="12261" y="4313"/>
                    <a:pt x="13110" y="4164"/>
                  </a:cubicBezTo>
                  <a:cubicBezTo>
                    <a:pt x="13622" y="4083"/>
                    <a:pt x="14069" y="3759"/>
                    <a:pt x="14325" y="3299"/>
                  </a:cubicBezTo>
                  <a:cubicBezTo>
                    <a:pt x="14406" y="3163"/>
                    <a:pt x="14338" y="2988"/>
                    <a:pt x="14189" y="2949"/>
                  </a:cubicBezTo>
                  <a:lnTo>
                    <a:pt x="11895" y="2126"/>
                  </a:lnTo>
                  <a:cubicBezTo>
                    <a:pt x="11895" y="2126"/>
                    <a:pt x="9618" y="1"/>
                    <a:pt x="583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2424925" y="701650"/>
              <a:ext cx="89700" cy="33675"/>
            </a:xfrm>
            <a:custGeom>
              <a:avLst/>
              <a:gdLst/>
              <a:ahLst/>
              <a:cxnLst/>
              <a:rect l="l" t="t" r="r" b="b"/>
              <a:pathLst>
                <a:path w="3588" h="1347" extrusionOk="0">
                  <a:moveTo>
                    <a:pt x="2755" y="0"/>
                  </a:moveTo>
                  <a:cubicBezTo>
                    <a:pt x="2647" y="0"/>
                    <a:pt x="2526" y="7"/>
                    <a:pt x="2392" y="21"/>
                  </a:cubicBezTo>
                  <a:cubicBezTo>
                    <a:pt x="1365" y="131"/>
                    <a:pt x="69" y="763"/>
                    <a:pt x="30" y="1022"/>
                  </a:cubicBezTo>
                  <a:cubicBezTo>
                    <a:pt x="1" y="1278"/>
                    <a:pt x="273" y="1346"/>
                    <a:pt x="853" y="1346"/>
                  </a:cubicBezTo>
                  <a:cubicBezTo>
                    <a:pt x="1297" y="1346"/>
                    <a:pt x="2742" y="669"/>
                    <a:pt x="2742" y="669"/>
                  </a:cubicBezTo>
                  <a:cubicBezTo>
                    <a:pt x="3587" y="294"/>
                    <a:pt x="3474" y="0"/>
                    <a:pt x="2755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2553925" y="712225"/>
              <a:ext cx="65825" cy="23650"/>
            </a:xfrm>
            <a:custGeom>
              <a:avLst/>
              <a:gdLst/>
              <a:ahLst/>
              <a:cxnLst/>
              <a:rect l="l" t="t" r="r" b="b"/>
              <a:pathLst>
                <a:path w="2633" h="946" extrusionOk="0">
                  <a:moveTo>
                    <a:pt x="1199" y="1"/>
                  </a:moveTo>
                  <a:cubicBezTo>
                    <a:pt x="416" y="1"/>
                    <a:pt x="1" y="527"/>
                    <a:pt x="54" y="774"/>
                  </a:cubicBezTo>
                  <a:cubicBezTo>
                    <a:pt x="75" y="914"/>
                    <a:pt x="486" y="945"/>
                    <a:pt x="855" y="945"/>
                  </a:cubicBezTo>
                  <a:cubicBezTo>
                    <a:pt x="1164" y="945"/>
                    <a:pt x="1444" y="923"/>
                    <a:pt x="1444" y="923"/>
                  </a:cubicBezTo>
                  <a:cubicBezTo>
                    <a:pt x="2079" y="894"/>
                    <a:pt x="2565" y="813"/>
                    <a:pt x="2591" y="570"/>
                  </a:cubicBezTo>
                  <a:cubicBezTo>
                    <a:pt x="2633" y="327"/>
                    <a:pt x="2105" y="45"/>
                    <a:pt x="1282" y="3"/>
                  </a:cubicBezTo>
                  <a:cubicBezTo>
                    <a:pt x="1254" y="2"/>
                    <a:pt x="1226" y="1"/>
                    <a:pt x="1199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2379100" y="779625"/>
              <a:ext cx="55850" cy="28050"/>
            </a:xfrm>
            <a:custGeom>
              <a:avLst/>
              <a:gdLst/>
              <a:ahLst/>
              <a:cxnLst/>
              <a:rect l="l" t="t" r="r" b="b"/>
              <a:pathLst>
                <a:path w="2234" h="1122" extrusionOk="0">
                  <a:moveTo>
                    <a:pt x="452" y="0"/>
                  </a:moveTo>
                  <a:cubicBezTo>
                    <a:pt x="1" y="0"/>
                    <a:pt x="384" y="869"/>
                    <a:pt x="972" y="1062"/>
                  </a:cubicBezTo>
                  <a:cubicBezTo>
                    <a:pt x="1098" y="1103"/>
                    <a:pt x="1226" y="1121"/>
                    <a:pt x="1349" y="1121"/>
                  </a:cubicBezTo>
                  <a:cubicBezTo>
                    <a:pt x="1827" y="1121"/>
                    <a:pt x="2234" y="847"/>
                    <a:pt x="2213" y="589"/>
                  </a:cubicBezTo>
                  <a:cubicBezTo>
                    <a:pt x="2187" y="265"/>
                    <a:pt x="538" y="9"/>
                    <a:pt x="538" y="9"/>
                  </a:cubicBezTo>
                  <a:cubicBezTo>
                    <a:pt x="507" y="3"/>
                    <a:pt x="478" y="0"/>
                    <a:pt x="452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2581575" y="705250"/>
              <a:ext cx="132300" cy="79625"/>
            </a:xfrm>
            <a:custGeom>
              <a:avLst/>
              <a:gdLst/>
              <a:ahLst/>
              <a:cxnLst/>
              <a:rect l="l" t="t" r="r" b="b"/>
              <a:pathLst>
                <a:path w="5292" h="3185" extrusionOk="0">
                  <a:moveTo>
                    <a:pt x="2794" y="0"/>
                  </a:moveTo>
                  <a:cubicBezTo>
                    <a:pt x="2794" y="661"/>
                    <a:pt x="2580" y="1552"/>
                    <a:pt x="1647" y="2077"/>
                  </a:cubicBezTo>
                  <a:cubicBezTo>
                    <a:pt x="1093" y="2375"/>
                    <a:pt x="513" y="2793"/>
                    <a:pt x="1" y="3185"/>
                  </a:cubicBezTo>
                  <a:cubicBezTo>
                    <a:pt x="1297" y="2524"/>
                    <a:pt x="3322" y="2132"/>
                    <a:pt x="3996" y="2025"/>
                  </a:cubicBezTo>
                  <a:cubicBezTo>
                    <a:pt x="4508" y="1944"/>
                    <a:pt x="4955" y="1620"/>
                    <a:pt x="5211" y="1160"/>
                  </a:cubicBezTo>
                  <a:cubicBezTo>
                    <a:pt x="5292" y="1024"/>
                    <a:pt x="5224" y="849"/>
                    <a:pt x="5075" y="810"/>
                  </a:cubicBezTo>
                  <a:lnTo>
                    <a:pt x="2794" y="0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2651400" y="713025"/>
              <a:ext cx="48625" cy="26350"/>
            </a:xfrm>
            <a:custGeom>
              <a:avLst/>
              <a:gdLst/>
              <a:ahLst/>
              <a:cxnLst/>
              <a:rect l="l" t="t" r="r" b="b"/>
              <a:pathLst>
                <a:path w="1945" h="1054" extrusionOk="0">
                  <a:moveTo>
                    <a:pt x="338" y="0"/>
                  </a:moveTo>
                  <a:cubicBezTo>
                    <a:pt x="218" y="0"/>
                    <a:pt x="95" y="81"/>
                    <a:pt x="56" y="201"/>
                  </a:cubicBezTo>
                  <a:cubicBezTo>
                    <a:pt x="1" y="363"/>
                    <a:pt x="82" y="538"/>
                    <a:pt x="244" y="593"/>
                  </a:cubicBezTo>
                  <a:lnTo>
                    <a:pt x="1488" y="1037"/>
                  </a:lnTo>
                  <a:cubicBezTo>
                    <a:pt x="1527" y="1053"/>
                    <a:pt x="1569" y="1053"/>
                    <a:pt x="1595" y="1053"/>
                  </a:cubicBezTo>
                  <a:lnTo>
                    <a:pt x="1650" y="1053"/>
                  </a:lnTo>
                  <a:cubicBezTo>
                    <a:pt x="1757" y="1024"/>
                    <a:pt x="1851" y="956"/>
                    <a:pt x="1877" y="849"/>
                  </a:cubicBezTo>
                  <a:cubicBezTo>
                    <a:pt x="1945" y="687"/>
                    <a:pt x="1851" y="512"/>
                    <a:pt x="1702" y="457"/>
                  </a:cubicBezTo>
                  <a:lnTo>
                    <a:pt x="448" y="13"/>
                  </a:lnTo>
                  <a:cubicBezTo>
                    <a:pt x="406" y="0"/>
                    <a:pt x="380" y="0"/>
                    <a:pt x="338" y="0"/>
                  </a:cubicBezTo>
                  <a:close/>
                </a:path>
              </a:pathLst>
            </a:custGeom>
            <a:solidFill>
              <a:srgbClr val="FFE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2478300" y="659000"/>
              <a:ext cx="36800" cy="15900"/>
            </a:xfrm>
            <a:custGeom>
              <a:avLst/>
              <a:gdLst/>
              <a:ahLst/>
              <a:cxnLst/>
              <a:rect l="l" t="t" r="r" b="b"/>
              <a:pathLst>
                <a:path w="1472" h="636" extrusionOk="0">
                  <a:moveTo>
                    <a:pt x="296" y="0"/>
                  </a:moveTo>
                  <a:cubicBezTo>
                    <a:pt x="121" y="13"/>
                    <a:pt x="1" y="149"/>
                    <a:pt x="1" y="324"/>
                  </a:cubicBezTo>
                  <a:cubicBezTo>
                    <a:pt x="1" y="486"/>
                    <a:pt x="134" y="622"/>
                    <a:pt x="296" y="622"/>
                  </a:cubicBezTo>
                  <a:lnTo>
                    <a:pt x="539" y="622"/>
                  </a:lnTo>
                  <a:cubicBezTo>
                    <a:pt x="730" y="622"/>
                    <a:pt x="931" y="622"/>
                    <a:pt x="1135" y="635"/>
                  </a:cubicBezTo>
                  <a:lnTo>
                    <a:pt x="1216" y="635"/>
                  </a:lnTo>
                  <a:cubicBezTo>
                    <a:pt x="1349" y="606"/>
                    <a:pt x="1446" y="486"/>
                    <a:pt x="1459" y="350"/>
                  </a:cubicBezTo>
                  <a:cubicBezTo>
                    <a:pt x="1472" y="175"/>
                    <a:pt x="1336" y="26"/>
                    <a:pt x="1174" y="26"/>
                  </a:cubicBezTo>
                  <a:cubicBezTo>
                    <a:pt x="960" y="13"/>
                    <a:pt x="743" y="0"/>
                    <a:pt x="539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2520100" y="661650"/>
              <a:ext cx="76000" cy="32100"/>
            </a:xfrm>
            <a:custGeom>
              <a:avLst/>
              <a:gdLst/>
              <a:ahLst/>
              <a:cxnLst/>
              <a:rect l="l" t="t" r="r" b="b"/>
              <a:pathLst>
                <a:path w="3040" h="1284" extrusionOk="0">
                  <a:moveTo>
                    <a:pt x="325" y="1"/>
                  </a:moveTo>
                  <a:cubicBezTo>
                    <a:pt x="179" y="1"/>
                    <a:pt x="43" y="111"/>
                    <a:pt x="17" y="273"/>
                  </a:cubicBezTo>
                  <a:cubicBezTo>
                    <a:pt x="1" y="435"/>
                    <a:pt x="111" y="581"/>
                    <a:pt x="273" y="610"/>
                  </a:cubicBezTo>
                  <a:cubicBezTo>
                    <a:pt x="1070" y="730"/>
                    <a:pt x="1838" y="947"/>
                    <a:pt x="2567" y="1258"/>
                  </a:cubicBezTo>
                  <a:cubicBezTo>
                    <a:pt x="2609" y="1271"/>
                    <a:pt x="2648" y="1284"/>
                    <a:pt x="2690" y="1284"/>
                  </a:cubicBezTo>
                  <a:cubicBezTo>
                    <a:pt x="2716" y="1284"/>
                    <a:pt x="2729" y="1284"/>
                    <a:pt x="2742" y="1271"/>
                  </a:cubicBezTo>
                  <a:cubicBezTo>
                    <a:pt x="2852" y="1258"/>
                    <a:pt x="2933" y="1190"/>
                    <a:pt x="2972" y="1096"/>
                  </a:cubicBezTo>
                  <a:cubicBezTo>
                    <a:pt x="3040" y="934"/>
                    <a:pt x="2972" y="759"/>
                    <a:pt x="2810" y="691"/>
                  </a:cubicBezTo>
                  <a:cubicBezTo>
                    <a:pt x="2026" y="367"/>
                    <a:pt x="1203" y="137"/>
                    <a:pt x="367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2440150" y="1115175"/>
              <a:ext cx="288550" cy="149625"/>
            </a:xfrm>
            <a:custGeom>
              <a:avLst/>
              <a:gdLst/>
              <a:ahLst/>
              <a:cxnLst/>
              <a:rect l="l" t="t" r="r" b="b"/>
              <a:pathLst>
                <a:path w="11542" h="5985" extrusionOk="0">
                  <a:moveTo>
                    <a:pt x="6018" y="0"/>
                  </a:moveTo>
                  <a:cubicBezTo>
                    <a:pt x="5880" y="0"/>
                    <a:pt x="5742" y="6"/>
                    <a:pt x="5603" y="17"/>
                  </a:cubicBezTo>
                  <a:lnTo>
                    <a:pt x="1" y="477"/>
                  </a:lnTo>
                  <a:lnTo>
                    <a:pt x="137" y="2233"/>
                  </a:lnTo>
                  <a:lnTo>
                    <a:pt x="5752" y="1786"/>
                  </a:lnTo>
                  <a:cubicBezTo>
                    <a:pt x="5841" y="1779"/>
                    <a:pt x="5930" y="1776"/>
                    <a:pt x="6018" y="1776"/>
                  </a:cubicBezTo>
                  <a:cubicBezTo>
                    <a:pt x="7454" y="1776"/>
                    <a:pt x="8752" y="2682"/>
                    <a:pt x="9222" y="4083"/>
                  </a:cubicBezTo>
                  <a:lnTo>
                    <a:pt x="9857" y="5985"/>
                  </a:lnTo>
                  <a:lnTo>
                    <a:pt x="11542" y="5431"/>
                  </a:lnTo>
                  <a:lnTo>
                    <a:pt x="10894" y="3516"/>
                  </a:lnTo>
                  <a:cubicBezTo>
                    <a:pt x="10183" y="1394"/>
                    <a:pt x="8216" y="0"/>
                    <a:pt x="601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2453275" y="1302300"/>
              <a:ext cx="270725" cy="65775"/>
            </a:xfrm>
            <a:custGeom>
              <a:avLst/>
              <a:gdLst/>
              <a:ahLst/>
              <a:cxnLst/>
              <a:rect l="l" t="t" r="r" b="b"/>
              <a:pathLst>
                <a:path w="10829" h="2631" extrusionOk="0">
                  <a:moveTo>
                    <a:pt x="1326" y="0"/>
                  </a:moveTo>
                  <a:cubicBezTo>
                    <a:pt x="597" y="0"/>
                    <a:pt x="1" y="593"/>
                    <a:pt x="1" y="1309"/>
                  </a:cubicBezTo>
                  <a:cubicBezTo>
                    <a:pt x="1" y="2038"/>
                    <a:pt x="597" y="2631"/>
                    <a:pt x="1326" y="2631"/>
                  </a:cubicBezTo>
                  <a:lnTo>
                    <a:pt x="9507" y="2631"/>
                  </a:lnTo>
                  <a:cubicBezTo>
                    <a:pt x="10236" y="2631"/>
                    <a:pt x="10829" y="2038"/>
                    <a:pt x="10829" y="1309"/>
                  </a:cubicBezTo>
                  <a:cubicBezTo>
                    <a:pt x="10829" y="593"/>
                    <a:pt x="10236" y="0"/>
                    <a:pt x="9507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2240325" y="786200"/>
              <a:ext cx="541425" cy="528275"/>
            </a:xfrm>
            <a:custGeom>
              <a:avLst/>
              <a:gdLst/>
              <a:ahLst/>
              <a:cxnLst/>
              <a:rect l="l" t="t" r="r" b="b"/>
              <a:pathLst>
                <a:path w="21657" h="21131" extrusionOk="0">
                  <a:moveTo>
                    <a:pt x="1025" y="0"/>
                  </a:moveTo>
                  <a:cubicBezTo>
                    <a:pt x="927" y="0"/>
                    <a:pt x="828" y="5"/>
                    <a:pt x="730" y="15"/>
                  </a:cubicBezTo>
                  <a:cubicBezTo>
                    <a:pt x="299" y="54"/>
                    <a:pt x="1" y="501"/>
                    <a:pt x="150" y="919"/>
                  </a:cubicBezTo>
                  <a:lnTo>
                    <a:pt x="6685" y="19873"/>
                  </a:lnTo>
                  <a:lnTo>
                    <a:pt x="6685" y="19860"/>
                  </a:lnTo>
                  <a:cubicBezTo>
                    <a:pt x="6899" y="20602"/>
                    <a:pt x="7576" y="21130"/>
                    <a:pt x="8373" y="21130"/>
                  </a:cubicBezTo>
                  <a:lnTo>
                    <a:pt x="19901" y="21130"/>
                  </a:lnTo>
                  <a:cubicBezTo>
                    <a:pt x="20873" y="21130"/>
                    <a:pt x="21657" y="20346"/>
                    <a:pt x="21657" y="19374"/>
                  </a:cubicBezTo>
                  <a:cubicBezTo>
                    <a:pt x="21657" y="18402"/>
                    <a:pt x="20873" y="17618"/>
                    <a:pt x="19901" y="17618"/>
                  </a:cubicBezTo>
                  <a:lnTo>
                    <a:pt x="11234" y="17618"/>
                  </a:lnTo>
                  <a:lnTo>
                    <a:pt x="3756" y="1742"/>
                  </a:lnTo>
                  <a:cubicBezTo>
                    <a:pt x="3246" y="650"/>
                    <a:pt x="2164" y="0"/>
                    <a:pt x="102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2558575" y="1371150"/>
              <a:ext cx="60125" cy="162975"/>
            </a:xfrm>
            <a:custGeom>
              <a:avLst/>
              <a:gdLst/>
              <a:ahLst/>
              <a:cxnLst/>
              <a:rect l="l" t="t" r="r" b="b"/>
              <a:pathLst>
                <a:path w="2405" h="6519" extrusionOk="0">
                  <a:moveTo>
                    <a:pt x="1" y="0"/>
                  </a:moveTo>
                  <a:lnTo>
                    <a:pt x="1" y="6519"/>
                  </a:lnTo>
                  <a:lnTo>
                    <a:pt x="2405" y="6519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2501550" y="1368050"/>
              <a:ext cx="174175" cy="39900"/>
            </a:xfrm>
            <a:custGeom>
              <a:avLst/>
              <a:gdLst/>
              <a:ahLst/>
              <a:cxnLst/>
              <a:rect l="l" t="t" r="r" b="b"/>
              <a:pathLst>
                <a:path w="6967" h="1596" extrusionOk="0">
                  <a:moveTo>
                    <a:pt x="56" y="1"/>
                  </a:moveTo>
                  <a:cubicBezTo>
                    <a:pt x="14" y="108"/>
                    <a:pt x="1" y="231"/>
                    <a:pt x="1" y="351"/>
                  </a:cubicBezTo>
                  <a:cubicBezTo>
                    <a:pt x="1" y="1041"/>
                    <a:pt x="568" y="1595"/>
                    <a:pt x="1258" y="1595"/>
                  </a:cubicBezTo>
                  <a:lnTo>
                    <a:pt x="5713" y="1595"/>
                  </a:lnTo>
                  <a:cubicBezTo>
                    <a:pt x="6413" y="1595"/>
                    <a:pt x="6967" y="1041"/>
                    <a:pt x="6967" y="351"/>
                  </a:cubicBezTo>
                  <a:cubicBezTo>
                    <a:pt x="6967" y="231"/>
                    <a:pt x="6954" y="108"/>
                    <a:pt x="692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2600775" y="1376800"/>
              <a:ext cx="60450" cy="19000"/>
            </a:xfrm>
            <a:custGeom>
              <a:avLst/>
              <a:gdLst/>
              <a:ahLst/>
              <a:cxnLst/>
              <a:rect l="l" t="t" r="r" b="b"/>
              <a:pathLst>
                <a:path w="2418" h="760" extrusionOk="0">
                  <a:moveTo>
                    <a:pt x="380" y="1"/>
                  </a:moveTo>
                  <a:cubicBezTo>
                    <a:pt x="176" y="1"/>
                    <a:pt x="1" y="163"/>
                    <a:pt x="1" y="380"/>
                  </a:cubicBezTo>
                  <a:cubicBezTo>
                    <a:pt x="1" y="584"/>
                    <a:pt x="176" y="759"/>
                    <a:pt x="380" y="759"/>
                  </a:cubicBezTo>
                  <a:lnTo>
                    <a:pt x="2039" y="759"/>
                  </a:lnTo>
                  <a:cubicBezTo>
                    <a:pt x="2256" y="759"/>
                    <a:pt x="2418" y="584"/>
                    <a:pt x="2418" y="380"/>
                  </a:cubicBezTo>
                  <a:cubicBezTo>
                    <a:pt x="2418" y="163"/>
                    <a:pt x="2256" y="1"/>
                    <a:pt x="2039" y="1"/>
                  </a:cubicBezTo>
                  <a:close/>
                </a:path>
              </a:pathLst>
            </a:custGeom>
            <a:solidFill>
              <a:srgbClr val="BBB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2464775" y="1473350"/>
              <a:ext cx="248125" cy="70275"/>
            </a:xfrm>
            <a:custGeom>
              <a:avLst/>
              <a:gdLst/>
              <a:ahLst/>
              <a:cxnLst/>
              <a:rect l="l" t="t" r="r" b="b"/>
              <a:pathLst>
                <a:path w="9925" h="2811" extrusionOk="0">
                  <a:moveTo>
                    <a:pt x="2797" y="1"/>
                  </a:moveTo>
                  <a:cubicBezTo>
                    <a:pt x="1258" y="1"/>
                    <a:pt x="1" y="1258"/>
                    <a:pt x="1" y="2810"/>
                  </a:cubicBezTo>
                  <a:lnTo>
                    <a:pt x="9925" y="2810"/>
                  </a:lnTo>
                  <a:cubicBezTo>
                    <a:pt x="9925" y="1258"/>
                    <a:pt x="8668" y="1"/>
                    <a:pt x="711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2536725" y="1442350"/>
              <a:ext cx="103925" cy="57350"/>
            </a:xfrm>
            <a:custGeom>
              <a:avLst/>
              <a:gdLst/>
              <a:ahLst/>
              <a:cxnLst/>
              <a:rect l="l" t="t" r="r" b="b"/>
              <a:pathLst>
                <a:path w="4157" h="2294" extrusionOk="0">
                  <a:moveTo>
                    <a:pt x="1147" y="0"/>
                  </a:moveTo>
                  <a:cubicBezTo>
                    <a:pt x="512" y="0"/>
                    <a:pt x="0" y="512"/>
                    <a:pt x="0" y="1147"/>
                  </a:cubicBezTo>
                  <a:cubicBezTo>
                    <a:pt x="0" y="1782"/>
                    <a:pt x="512" y="2294"/>
                    <a:pt x="1147" y="2294"/>
                  </a:cubicBezTo>
                  <a:lnTo>
                    <a:pt x="3023" y="2294"/>
                  </a:lnTo>
                  <a:cubicBezTo>
                    <a:pt x="3645" y="2294"/>
                    <a:pt x="4157" y="1782"/>
                    <a:pt x="4157" y="1147"/>
                  </a:cubicBezTo>
                  <a:cubicBezTo>
                    <a:pt x="4157" y="512"/>
                    <a:pt x="3645" y="0"/>
                    <a:pt x="302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2586275" y="1453425"/>
              <a:ext cx="42225" cy="13875"/>
            </a:xfrm>
            <a:custGeom>
              <a:avLst/>
              <a:gdLst/>
              <a:ahLst/>
              <a:cxnLst/>
              <a:rect l="l" t="t" r="r" b="b"/>
              <a:pathLst>
                <a:path w="1689" h="555" extrusionOk="0">
                  <a:moveTo>
                    <a:pt x="286" y="1"/>
                  </a:moveTo>
                  <a:cubicBezTo>
                    <a:pt x="124" y="1"/>
                    <a:pt x="1" y="124"/>
                    <a:pt x="1" y="273"/>
                  </a:cubicBezTo>
                  <a:cubicBezTo>
                    <a:pt x="1" y="435"/>
                    <a:pt x="124" y="555"/>
                    <a:pt x="286" y="555"/>
                  </a:cubicBezTo>
                  <a:lnTo>
                    <a:pt x="1404" y="555"/>
                  </a:lnTo>
                  <a:cubicBezTo>
                    <a:pt x="1553" y="555"/>
                    <a:pt x="1689" y="435"/>
                    <a:pt x="1689" y="273"/>
                  </a:cubicBezTo>
                  <a:cubicBezTo>
                    <a:pt x="1689" y="124"/>
                    <a:pt x="1553" y="1"/>
                    <a:pt x="1404" y="1"/>
                  </a:cubicBezTo>
                  <a:close/>
                </a:path>
              </a:pathLst>
            </a:custGeom>
            <a:solidFill>
              <a:srgbClr val="C1C3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2580200" y="1488175"/>
              <a:ext cx="95525" cy="26775"/>
            </a:xfrm>
            <a:custGeom>
              <a:avLst/>
              <a:gdLst/>
              <a:ahLst/>
              <a:cxnLst/>
              <a:rect l="l" t="t" r="r" b="b"/>
              <a:pathLst>
                <a:path w="3821" h="1071" extrusionOk="0">
                  <a:moveTo>
                    <a:pt x="2201" y="1"/>
                  </a:moveTo>
                  <a:cubicBezTo>
                    <a:pt x="1987" y="286"/>
                    <a:pt x="1647" y="461"/>
                    <a:pt x="1284" y="461"/>
                  </a:cubicBezTo>
                  <a:lnTo>
                    <a:pt x="1" y="461"/>
                  </a:lnTo>
                  <a:lnTo>
                    <a:pt x="1" y="542"/>
                  </a:lnTo>
                  <a:cubicBezTo>
                    <a:pt x="1" y="840"/>
                    <a:pt x="244" y="1070"/>
                    <a:pt x="542" y="1070"/>
                  </a:cubicBezTo>
                  <a:lnTo>
                    <a:pt x="3296" y="1070"/>
                  </a:lnTo>
                  <a:cubicBezTo>
                    <a:pt x="3578" y="1070"/>
                    <a:pt x="3821" y="840"/>
                    <a:pt x="3821" y="542"/>
                  </a:cubicBezTo>
                  <a:cubicBezTo>
                    <a:pt x="3821" y="244"/>
                    <a:pt x="3578" y="1"/>
                    <a:pt x="3296" y="1"/>
                  </a:cubicBezTo>
                  <a:close/>
                </a:path>
              </a:pathLst>
            </a:custGeom>
            <a:solidFill>
              <a:srgbClr val="C1C3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2580200" y="1488175"/>
              <a:ext cx="55025" cy="11525"/>
            </a:xfrm>
            <a:custGeom>
              <a:avLst/>
              <a:gdLst/>
              <a:ahLst/>
              <a:cxnLst/>
              <a:rect l="l" t="t" r="r" b="b"/>
              <a:pathLst>
                <a:path w="2201" h="461" extrusionOk="0">
                  <a:moveTo>
                    <a:pt x="542" y="1"/>
                  </a:moveTo>
                  <a:cubicBezTo>
                    <a:pt x="270" y="1"/>
                    <a:pt x="43" y="205"/>
                    <a:pt x="1" y="461"/>
                  </a:cubicBezTo>
                  <a:lnTo>
                    <a:pt x="1284" y="461"/>
                  </a:lnTo>
                  <a:cubicBezTo>
                    <a:pt x="1647" y="461"/>
                    <a:pt x="1987" y="286"/>
                    <a:pt x="2201" y="1"/>
                  </a:cubicBezTo>
                  <a:close/>
                </a:path>
              </a:pathLst>
            </a:custGeom>
            <a:solidFill>
              <a:srgbClr val="C1C3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2582875" y="1650525"/>
              <a:ext cx="19950" cy="777275"/>
            </a:xfrm>
            <a:custGeom>
              <a:avLst/>
              <a:gdLst/>
              <a:ahLst/>
              <a:cxnLst/>
              <a:rect l="l" t="t" r="r" b="b"/>
              <a:pathLst>
                <a:path w="798" h="31091" extrusionOk="0">
                  <a:moveTo>
                    <a:pt x="134" y="0"/>
                  </a:moveTo>
                  <a:cubicBezTo>
                    <a:pt x="127" y="0"/>
                    <a:pt x="119" y="1"/>
                    <a:pt x="111" y="3"/>
                  </a:cubicBezTo>
                  <a:cubicBezTo>
                    <a:pt x="56" y="3"/>
                    <a:pt x="1" y="55"/>
                    <a:pt x="1" y="110"/>
                  </a:cubicBezTo>
                  <a:lnTo>
                    <a:pt x="584" y="14933"/>
                  </a:lnTo>
                  <a:lnTo>
                    <a:pt x="299" y="30971"/>
                  </a:lnTo>
                  <a:cubicBezTo>
                    <a:pt x="299" y="31039"/>
                    <a:pt x="341" y="31078"/>
                    <a:pt x="406" y="31091"/>
                  </a:cubicBezTo>
                  <a:cubicBezTo>
                    <a:pt x="461" y="31091"/>
                    <a:pt x="516" y="31039"/>
                    <a:pt x="516" y="30971"/>
                  </a:cubicBezTo>
                  <a:lnTo>
                    <a:pt x="798" y="14933"/>
                  </a:lnTo>
                  <a:lnTo>
                    <a:pt x="231" y="97"/>
                  </a:lnTo>
                  <a:cubicBezTo>
                    <a:pt x="219" y="49"/>
                    <a:pt x="188" y="0"/>
                    <a:pt x="134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8"/>
            <p:cNvSpPr/>
            <p:nvPr/>
          </p:nvSpPr>
          <p:spPr>
            <a:xfrm>
              <a:off x="2222100" y="1998150"/>
              <a:ext cx="758425" cy="57050"/>
            </a:xfrm>
            <a:custGeom>
              <a:avLst/>
              <a:gdLst/>
              <a:ahLst/>
              <a:cxnLst/>
              <a:rect l="l" t="t" r="r" b="b"/>
              <a:pathLst>
                <a:path w="30337" h="2282" extrusionOk="0">
                  <a:moveTo>
                    <a:pt x="124" y="1"/>
                  </a:moveTo>
                  <a:cubicBezTo>
                    <a:pt x="56" y="1"/>
                    <a:pt x="1" y="43"/>
                    <a:pt x="1" y="111"/>
                  </a:cubicBezTo>
                  <a:cubicBezTo>
                    <a:pt x="1" y="163"/>
                    <a:pt x="43" y="218"/>
                    <a:pt x="111" y="231"/>
                  </a:cubicBezTo>
                  <a:lnTo>
                    <a:pt x="15122" y="1135"/>
                  </a:lnTo>
                  <a:lnTo>
                    <a:pt x="30214" y="2282"/>
                  </a:lnTo>
                  <a:lnTo>
                    <a:pt x="30227" y="2282"/>
                  </a:lnTo>
                  <a:cubicBezTo>
                    <a:pt x="30282" y="2282"/>
                    <a:pt x="30324" y="2230"/>
                    <a:pt x="30337" y="2175"/>
                  </a:cubicBezTo>
                  <a:cubicBezTo>
                    <a:pt x="30337" y="2120"/>
                    <a:pt x="30295" y="2068"/>
                    <a:pt x="30227" y="2055"/>
                  </a:cubicBezTo>
                  <a:lnTo>
                    <a:pt x="15135" y="9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8"/>
            <p:cNvSpPr/>
            <p:nvPr/>
          </p:nvSpPr>
          <p:spPr>
            <a:xfrm>
              <a:off x="2303100" y="1776375"/>
              <a:ext cx="573825" cy="526925"/>
            </a:xfrm>
            <a:custGeom>
              <a:avLst/>
              <a:gdLst/>
              <a:ahLst/>
              <a:cxnLst/>
              <a:rect l="l" t="t" r="r" b="b"/>
              <a:pathLst>
                <a:path w="22953" h="21077" extrusionOk="0">
                  <a:moveTo>
                    <a:pt x="22836" y="1"/>
                  </a:moveTo>
                  <a:cubicBezTo>
                    <a:pt x="22807" y="1"/>
                    <a:pt x="22776" y="10"/>
                    <a:pt x="22749" y="30"/>
                  </a:cubicBezTo>
                  <a:lnTo>
                    <a:pt x="56" y="20889"/>
                  </a:lnTo>
                  <a:cubicBezTo>
                    <a:pt x="1" y="20928"/>
                    <a:pt x="1" y="20996"/>
                    <a:pt x="43" y="21035"/>
                  </a:cubicBezTo>
                  <a:cubicBezTo>
                    <a:pt x="69" y="21064"/>
                    <a:pt x="95" y="21077"/>
                    <a:pt x="124" y="21077"/>
                  </a:cubicBezTo>
                  <a:cubicBezTo>
                    <a:pt x="150" y="21077"/>
                    <a:pt x="176" y="21064"/>
                    <a:pt x="205" y="21051"/>
                  </a:cubicBezTo>
                  <a:lnTo>
                    <a:pt x="22911" y="192"/>
                  </a:lnTo>
                  <a:cubicBezTo>
                    <a:pt x="22953" y="153"/>
                    <a:pt x="22953" y="85"/>
                    <a:pt x="22911" y="30"/>
                  </a:cubicBezTo>
                  <a:cubicBezTo>
                    <a:pt x="22891" y="10"/>
                    <a:pt x="22865" y="1"/>
                    <a:pt x="2283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2318975" y="1776375"/>
              <a:ext cx="557950" cy="501575"/>
            </a:xfrm>
            <a:custGeom>
              <a:avLst/>
              <a:gdLst/>
              <a:ahLst/>
              <a:cxnLst/>
              <a:rect l="l" t="t" r="r" b="b"/>
              <a:pathLst>
                <a:path w="22318" h="20063" extrusionOk="0">
                  <a:moveTo>
                    <a:pt x="116" y="1"/>
                  </a:moveTo>
                  <a:cubicBezTo>
                    <a:pt x="89" y="1"/>
                    <a:pt x="62" y="10"/>
                    <a:pt x="43" y="30"/>
                  </a:cubicBezTo>
                  <a:cubicBezTo>
                    <a:pt x="1" y="85"/>
                    <a:pt x="1" y="153"/>
                    <a:pt x="43" y="192"/>
                  </a:cubicBezTo>
                  <a:lnTo>
                    <a:pt x="22127" y="20037"/>
                  </a:lnTo>
                  <a:cubicBezTo>
                    <a:pt x="22140" y="20063"/>
                    <a:pt x="22169" y="20063"/>
                    <a:pt x="22195" y="20063"/>
                  </a:cubicBezTo>
                  <a:cubicBezTo>
                    <a:pt x="22221" y="20063"/>
                    <a:pt x="22250" y="20050"/>
                    <a:pt x="22276" y="20024"/>
                  </a:cubicBezTo>
                  <a:cubicBezTo>
                    <a:pt x="22318" y="19982"/>
                    <a:pt x="22318" y="19917"/>
                    <a:pt x="22263" y="19875"/>
                  </a:cubicBezTo>
                  <a:lnTo>
                    <a:pt x="189" y="30"/>
                  </a:lnTo>
                  <a:cubicBezTo>
                    <a:pt x="169" y="10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8"/>
            <p:cNvSpPr/>
            <p:nvPr/>
          </p:nvSpPr>
          <p:spPr>
            <a:xfrm>
              <a:off x="2193750" y="1628650"/>
              <a:ext cx="803300" cy="803625"/>
            </a:xfrm>
            <a:custGeom>
              <a:avLst/>
              <a:gdLst/>
              <a:ahLst/>
              <a:cxnLst/>
              <a:rect l="l" t="t" r="r" b="b"/>
              <a:pathLst>
                <a:path w="32132" h="32145" extrusionOk="0">
                  <a:moveTo>
                    <a:pt x="16068" y="1565"/>
                  </a:moveTo>
                  <a:cubicBezTo>
                    <a:pt x="24058" y="1565"/>
                    <a:pt x="30567" y="8071"/>
                    <a:pt x="30567" y="16064"/>
                  </a:cubicBezTo>
                  <a:cubicBezTo>
                    <a:pt x="30567" y="24070"/>
                    <a:pt x="24058" y="30563"/>
                    <a:pt x="16068" y="30563"/>
                  </a:cubicBezTo>
                  <a:cubicBezTo>
                    <a:pt x="8062" y="30563"/>
                    <a:pt x="1569" y="24070"/>
                    <a:pt x="1569" y="16064"/>
                  </a:cubicBezTo>
                  <a:cubicBezTo>
                    <a:pt x="1569" y="8071"/>
                    <a:pt x="8062" y="1565"/>
                    <a:pt x="16068" y="1565"/>
                  </a:cubicBezTo>
                  <a:close/>
                  <a:moveTo>
                    <a:pt x="16068" y="0"/>
                  </a:moveTo>
                  <a:cubicBezTo>
                    <a:pt x="7197" y="0"/>
                    <a:pt x="1" y="7209"/>
                    <a:pt x="1" y="16064"/>
                  </a:cubicBezTo>
                  <a:cubicBezTo>
                    <a:pt x="1" y="24935"/>
                    <a:pt x="7197" y="32144"/>
                    <a:pt x="16068" y="32144"/>
                  </a:cubicBezTo>
                  <a:cubicBezTo>
                    <a:pt x="24923" y="32144"/>
                    <a:pt x="32132" y="24935"/>
                    <a:pt x="32132" y="16064"/>
                  </a:cubicBezTo>
                  <a:cubicBezTo>
                    <a:pt x="32132" y="7209"/>
                    <a:pt x="24923" y="0"/>
                    <a:pt x="16068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8"/>
            <p:cNvSpPr/>
            <p:nvPr/>
          </p:nvSpPr>
          <p:spPr>
            <a:xfrm>
              <a:off x="2226475" y="1661675"/>
              <a:ext cx="737525" cy="737450"/>
            </a:xfrm>
            <a:custGeom>
              <a:avLst/>
              <a:gdLst/>
              <a:ahLst/>
              <a:cxnLst/>
              <a:rect l="l" t="t" r="r" b="b"/>
              <a:pathLst>
                <a:path w="29501" h="29498" extrusionOk="0">
                  <a:moveTo>
                    <a:pt x="14759" y="448"/>
                  </a:moveTo>
                  <a:cubicBezTo>
                    <a:pt x="22642" y="448"/>
                    <a:pt x="29054" y="6860"/>
                    <a:pt x="29054" y="14743"/>
                  </a:cubicBezTo>
                  <a:cubicBezTo>
                    <a:pt x="29054" y="22642"/>
                    <a:pt x="22642" y="29054"/>
                    <a:pt x="14759" y="29054"/>
                  </a:cubicBezTo>
                  <a:cubicBezTo>
                    <a:pt x="6860" y="29054"/>
                    <a:pt x="448" y="22642"/>
                    <a:pt x="448" y="14743"/>
                  </a:cubicBezTo>
                  <a:cubicBezTo>
                    <a:pt x="448" y="6860"/>
                    <a:pt x="6860" y="448"/>
                    <a:pt x="14759" y="448"/>
                  </a:cubicBezTo>
                  <a:close/>
                  <a:moveTo>
                    <a:pt x="14759" y="1"/>
                  </a:moveTo>
                  <a:cubicBezTo>
                    <a:pt x="6617" y="1"/>
                    <a:pt x="1" y="6617"/>
                    <a:pt x="1" y="14743"/>
                  </a:cubicBezTo>
                  <a:cubicBezTo>
                    <a:pt x="1" y="22885"/>
                    <a:pt x="6617" y="29498"/>
                    <a:pt x="14759" y="29498"/>
                  </a:cubicBezTo>
                  <a:cubicBezTo>
                    <a:pt x="22885" y="29498"/>
                    <a:pt x="29501" y="22885"/>
                    <a:pt x="29501" y="14743"/>
                  </a:cubicBezTo>
                  <a:cubicBezTo>
                    <a:pt x="29501" y="6617"/>
                    <a:pt x="22885" y="1"/>
                    <a:pt x="14759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2709150" y="2237400"/>
              <a:ext cx="122500" cy="87125"/>
            </a:xfrm>
            <a:custGeom>
              <a:avLst/>
              <a:gdLst/>
              <a:ahLst/>
              <a:cxnLst/>
              <a:rect l="l" t="t" r="r" b="b"/>
              <a:pathLst>
                <a:path w="4900" h="3485" extrusionOk="0">
                  <a:moveTo>
                    <a:pt x="4780" y="1"/>
                  </a:moveTo>
                  <a:cubicBezTo>
                    <a:pt x="4749" y="1"/>
                    <a:pt x="4720" y="15"/>
                    <a:pt x="4699" y="44"/>
                  </a:cubicBezTo>
                  <a:cubicBezTo>
                    <a:pt x="3429" y="1447"/>
                    <a:pt x="1835" y="2568"/>
                    <a:pt x="82" y="3271"/>
                  </a:cubicBezTo>
                  <a:cubicBezTo>
                    <a:pt x="27" y="3284"/>
                    <a:pt x="1" y="3352"/>
                    <a:pt x="27" y="3404"/>
                  </a:cubicBezTo>
                  <a:cubicBezTo>
                    <a:pt x="40" y="3459"/>
                    <a:pt x="82" y="3485"/>
                    <a:pt x="121" y="3485"/>
                  </a:cubicBezTo>
                  <a:cubicBezTo>
                    <a:pt x="134" y="3485"/>
                    <a:pt x="150" y="3472"/>
                    <a:pt x="176" y="3472"/>
                  </a:cubicBezTo>
                  <a:cubicBezTo>
                    <a:pt x="1945" y="2756"/>
                    <a:pt x="3578" y="1622"/>
                    <a:pt x="4861" y="180"/>
                  </a:cubicBezTo>
                  <a:cubicBezTo>
                    <a:pt x="4900" y="138"/>
                    <a:pt x="4900" y="70"/>
                    <a:pt x="4861" y="31"/>
                  </a:cubicBezTo>
                  <a:cubicBezTo>
                    <a:pt x="4835" y="11"/>
                    <a:pt x="4807" y="1"/>
                    <a:pt x="478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2438775" y="1742100"/>
              <a:ext cx="29125" cy="17125"/>
            </a:xfrm>
            <a:custGeom>
              <a:avLst/>
              <a:gdLst/>
              <a:ahLst/>
              <a:cxnLst/>
              <a:rect l="l" t="t" r="r" b="b"/>
              <a:pathLst>
                <a:path w="1165" h="685" extrusionOk="0">
                  <a:moveTo>
                    <a:pt x="1031" y="1"/>
                  </a:moveTo>
                  <a:cubicBezTo>
                    <a:pt x="1016" y="1"/>
                    <a:pt x="1000" y="4"/>
                    <a:pt x="986" y="11"/>
                  </a:cubicBezTo>
                  <a:cubicBezTo>
                    <a:pt x="678" y="160"/>
                    <a:pt x="367" y="322"/>
                    <a:pt x="69" y="484"/>
                  </a:cubicBezTo>
                  <a:cubicBezTo>
                    <a:pt x="14" y="510"/>
                    <a:pt x="1" y="578"/>
                    <a:pt x="30" y="633"/>
                  </a:cubicBezTo>
                  <a:cubicBezTo>
                    <a:pt x="43" y="672"/>
                    <a:pt x="82" y="685"/>
                    <a:pt x="124" y="685"/>
                  </a:cubicBezTo>
                  <a:cubicBezTo>
                    <a:pt x="137" y="685"/>
                    <a:pt x="163" y="685"/>
                    <a:pt x="176" y="672"/>
                  </a:cubicBezTo>
                  <a:cubicBezTo>
                    <a:pt x="474" y="510"/>
                    <a:pt x="772" y="361"/>
                    <a:pt x="1083" y="212"/>
                  </a:cubicBezTo>
                  <a:cubicBezTo>
                    <a:pt x="1135" y="186"/>
                    <a:pt x="1164" y="118"/>
                    <a:pt x="1135" y="66"/>
                  </a:cubicBezTo>
                  <a:cubicBezTo>
                    <a:pt x="1116" y="26"/>
                    <a:pt x="1074" y="1"/>
                    <a:pt x="1031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8"/>
            <p:cNvSpPr/>
            <p:nvPr/>
          </p:nvSpPr>
          <p:spPr>
            <a:xfrm>
              <a:off x="2278800" y="1778200"/>
              <a:ext cx="129300" cy="330700"/>
            </a:xfrm>
            <a:custGeom>
              <a:avLst/>
              <a:gdLst/>
              <a:ahLst/>
              <a:cxnLst/>
              <a:rect l="l" t="t" r="r" b="b"/>
              <a:pathLst>
                <a:path w="5172" h="13228" extrusionOk="0">
                  <a:moveTo>
                    <a:pt x="5043" y="0"/>
                  </a:moveTo>
                  <a:cubicBezTo>
                    <a:pt x="5021" y="0"/>
                    <a:pt x="5000" y="8"/>
                    <a:pt x="4984" y="25"/>
                  </a:cubicBezTo>
                  <a:cubicBezTo>
                    <a:pt x="1812" y="2442"/>
                    <a:pt x="1" y="6113"/>
                    <a:pt x="1" y="10082"/>
                  </a:cubicBezTo>
                  <a:cubicBezTo>
                    <a:pt x="1" y="11122"/>
                    <a:pt x="124" y="12149"/>
                    <a:pt x="367" y="13147"/>
                  </a:cubicBezTo>
                  <a:cubicBezTo>
                    <a:pt x="380" y="13186"/>
                    <a:pt x="419" y="13228"/>
                    <a:pt x="474" y="13228"/>
                  </a:cubicBezTo>
                  <a:lnTo>
                    <a:pt x="500" y="13228"/>
                  </a:lnTo>
                  <a:cubicBezTo>
                    <a:pt x="568" y="13215"/>
                    <a:pt x="597" y="13147"/>
                    <a:pt x="581" y="13092"/>
                  </a:cubicBezTo>
                  <a:cubicBezTo>
                    <a:pt x="338" y="12107"/>
                    <a:pt x="218" y="11109"/>
                    <a:pt x="218" y="10082"/>
                  </a:cubicBezTo>
                  <a:cubicBezTo>
                    <a:pt x="218" y="6181"/>
                    <a:pt x="2000" y="2575"/>
                    <a:pt x="5104" y="200"/>
                  </a:cubicBezTo>
                  <a:cubicBezTo>
                    <a:pt x="5159" y="161"/>
                    <a:pt x="5172" y="93"/>
                    <a:pt x="5133" y="38"/>
                  </a:cubicBezTo>
                  <a:cubicBezTo>
                    <a:pt x="5108" y="15"/>
                    <a:pt x="5075" y="0"/>
                    <a:pt x="5043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8"/>
            <p:cNvSpPr/>
            <p:nvPr/>
          </p:nvSpPr>
          <p:spPr>
            <a:xfrm>
              <a:off x="2177550" y="1593900"/>
              <a:ext cx="799250" cy="318250"/>
            </a:xfrm>
            <a:custGeom>
              <a:avLst/>
              <a:gdLst/>
              <a:ahLst/>
              <a:cxnLst/>
              <a:rect l="l" t="t" r="r" b="b"/>
              <a:pathLst>
                <a:path w="31970" h="12730" extrusionOk="0">
                  <a:moveTo>
                    <a:pt x="16716" y="0"/>
                  </a:moveTo>
                  <a:cubicBezTo>
                    <a:pt x="9073" y="0"/>
                    <a:pt x="2392" y="4886"/>
                    <a:pt x="69" y="12150"/>
                  </a:cubicBezTo>
                  <a:cubicBezTo>
                    <a:pt x="1" y="12377"/>
                    <a:pt x="124" y="12636"/>
                    <a:pt x="354" y="12701"/>
                  </a:cubicBezTo>
                  <a:cubicBezTo>
                    <a:pt x="406" y="12717"/>
                    <a:pt x="448" y="12730"/>
                    <a:pt x="487" y="12730"/>
                  </a:cubicBezTo>
                  <a:cubicBezTo>
                    <a:pt x="678" y="12730"/>
                    <a:pt x="853" y="12607"/>
                    <a:pt x="921" y="12419"/>
                  </a:cubicBezTo>
                  <a:cubicBezTo>
                    <a:pt x="3121" y="5521"/>
                    <a:pt x="9465" y="891"/>
                    <a:pt x="16716" y="891"/>
                  </a:cubicBezTo>
                  <a:cubicBezTo>
                    <a:pt x="22613" y="891"/>
                    <a:pt x="28121" y="4063"/>
                    <a:pt x="31079" y="9179"/>
                  </a:cubicBezTo>
                  <a:cubicBezTo>
                    <a:pt x="31159" y="9323"/>
                    <a:pt x="31306" y="9408"/>
                    <a:pt x="31459" y="9408"/>
                  </a:cubicBezTo>
                  <a:cubicBezTo>
                    <a:pt x="31535" y="9408"/>
                    <a:pt x="31613" y="9386"/>
                    <a:pt x="31685" y="9341"/>
                  </a:cubicBezTo>
                  <a:cubicBezTo>
                    <a:pt x="31889" y="9218"/>
                    <a:pt x="31970" y="8949"/>
                    <a:pt x="31847" y="8748"/>
                  </a:cubicBezTo>
                  <a:cubicBezTo>
                    <a:pt x="28730" y="3347"/>
                    <a:pt x="22924" y="0"/>
                    <a:pt x="16716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2337525" y="1528350"/>
              <a:ext cx="504250" cy="50975"/>
            </a:xfrm>
            <a:custGeom>
              <a:avLst/>
              <a:gdLst/>
              <a:ahLst/>
              <a:cxnLst/>
              <a:rect l="l" t="t" r="r" b="b"/>
              <a:pathLst>
                <a:path w="20170" h="2039" extrusionOk="0">
                  <a:moveTo>
                    <a:pt x="1015" y="1"/>
                  </a:moveTo>
                  <a:cubicBezTo>
                    <a:pt x="448" y="1"/>
                    <a:pt x="1" y="461"/>
                    <a:pt x="1" y="1028"/>
                  </a:cubicBezTo>
                  <a:cubicBezTo>
                    <a:pt x="1" y="1582"/>
                    <a:pt x="448" y="2039"/>
                    <a:pt x="1015" y="2039"/>
                  </a:cubicBezTo>
                  <a:lnTo>
                    <a:pt x="19159" y="2039"/>
                  </a:lnTo>
                  <a:cubicBezTo>
                    <a:pt x="19713" y="2039"/>
                    <a:pt x="20170" y="1582"/>
                    <a:pt x="20170" y="1028"/>
                  </a:cubicBezTo>
                  <a:cubicBezTo>
                    <a:pt x="20170" y="461"/>
                    <a:pt x="19713" y="1"/>
                    <a:pt x="1915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2358100" y="1539225"/>
              <a:ext cx="221475" cy="19850"/>
            </a:xfrm>
            <a:custGeom>
              <a:avLst/>
              <a:gdLst/>
              <a:ahLst/>
              <a:cxnLst/>
              <a:rect l="l" t="t" r="r" b="b"/>
              <a:pathLst>
                <a:path w="8859" h="794" extrusionOk="0">
                  <a:moveTo>
                    <a:pt x="393" y="0"/>
                  </a:moveTo>
                  <a:cubicBezTo>
                    <a:pt x="179" y="0"/>
                    <a:pt x="1" y="175"/>
                    <a:pt x="1" y="389"/>
                  </a:cubicBezTo>
                  <a:cubicBezTo>
                    <a:pt x="1" y="606"/>
                    <a:pt x="179" y="794"/>
                    <a:pt x="393" y="794"/>
                  </a:cubicBezTo>
                  <a:lnTo>
                    <a:pt x="8467" y="794"/>
                  </a:lnTo>
                  <a:cubicBezTo>
                    <a:pt x="8684" y="794"/>
                    <a:pt x="8859" y="606"/>
                    <a:pt x="8859" y="389"/>
                  </a:cubicBezTo>
                  <a:cubicBezTo>
                    <a:pt x="8859" y="175"/>
                    <a:pt x="8684" y="0"/>
                    <a:pt x="8467" y="0"/>
                  </a:cubicBezTo>
                  <a:close/>
                </a:path>
              </a:pathLst>
            </a:custGeom>
            <a:solidFill>
              <a:srgbClr val="F0D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8"/>
            <p:cNvSpPr/>
            <p:nvPr/>
          </p:nvSpPr>
          <p:spPr>
            <a:xfrm>
              <a:off x="2465850" y="1560750"/>
              <a:ext cx="247700" cy="422275"/>
            </a:xfrm>
            <a:custGeom>
              <a:avLst/>
              <a:gdLst/>
              <a:ahLst/>
              <a:cxnLst/>
              <a:rect l="l" t="t" r="r" b="b"/>
              <a:pathLst>
                <a:path w="9908" h="16891" extrusionOk="0">
                  <a:moveTo>
                    <a:pt x="794" y="1"/>
                  </a:moveTo>
                  <a:lnTo>
                    <a:pt x="0" y="419"/>
                  </a:lnTo>
                  <a:cubicBezTo>
                    <a:pt x="39" y="500"/>
                    <a:pt x="4196" y="8412"/>
                    <a:pt x="4358" y="16891"/>
                  </a:cubicBezTo>
                  <a:lnTo>
                    <a:pt x="4954" y="16878"/>
                  </a:lnTo>
                  <a:lnTo>
                    <a:pt x="5547" y="16891"/>
                  </a:lnTo>
                  <a:cubicBezTo>
                    <a:pt x="5709" y="8412"/>
                    <a:pt x="9866" y="500"/>
                    <a:pt x="9908" y="419"/>
                  </a:cubicBezTo>
                  <a:lnTo>
                    <a:pt x="9111" y="1"/>
                  </a:lnTo>
                  <a:cubicBezTo>
                    <a:pt x="9072" y="69"/>
                    <a:pt x="5952" y="6024"/>
                    <a:pt x="4954" y="13204"/>
                  </a:cubicBezTo>
                  <a:cubicBezTo>
                    <a:pt x="3953" y="6024"/>
                    <a:pt x="823" y="69"/>
                    <a:pt x="794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8"/>
            <p:cNvSpPr/>
            <p:nvPr/>
          </p:nvSpPr>
          <p:spPr>
            <a:xfrm>
              <a:off x="3728375" y="1542850"/>
              <a:ext cx="435075" cy="120875"/>
            </a:xfrm>
            <a:custGeom>
              <a:avLst/>
              <a:gdLst/>
              <a:ahLst/>
              <a:cxnLst/>
              <a:rect l="l" t="t" r="r" b="b"/>
              <a:pathLst>
                <a:path w="17403" h="4835" extrusionOk="0">
                  <a:moveTo>
                    <a:pt x="3160" y="1"/>
                  </a:moveTo>
                  <a:cubicBezTo>
                    <a:pt x="2943" y="1"/>
                    <a:pt x="2742" y="111"/>
                    <a:pt x="2606" y="299"/>
                  </a:cubicBezTo>
                  <a:lnTo>
                    <a:pt x="205" y="3795"/>
                  </a:lnTo>
                  <a:cubicBezTo>
                    <a:pt x="1" y="4093"/>
                    <a:pt x="69" y="4511"/>
                    <a:pt x="380" y="4715"/>
                  </a:cubicBezTo>
                  <a:cubicBezTo>
                    <a:pt x="487" y="4796"/>
                    <a:pt x="623" y="4835"/>
                    <a:pt x="743" y="4835"/>
                  </a:cubicBezTo>
                  <a:cubicBezTo>
                    <a:pt x="960" y="4835"/>
                    <a:pt x="1161" y="4728"/>
                    <a:pt x="1297" y="4537"/>
                  </a:cubicBezTo>
                  <a:lnTo>
                    <a:pt x="3510" y="1339"/>
                  </a:lnTo>
                  <a:lnTo>
                    <a:pt x="16742" y="1339"/>
                  </a:lnTo>
                  <a:cubicBezTo>
                    <a:pt x="17105" y="1339"/>
                    <a:pt x="17403" y="1041"/>
                    <a:pt x="17403" y="678"/>
                  </a:cubicBezTo>
                  <a:cubicBezTo>
                    <a:pt x="17403" y="299"/>
                    <a:pt x="17105" y="1"/>
                    <a:pt x="16742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3718900" y="1459825"/>
              <a:ext cx="63525" cy="91150"/>
            </a:xfrm>
            <a:custGeom>
              <a:avLst/>
              <a:gdLst/>
              <a:ahLst/>
              <a:cxnLst/>
              <a:rect l="l" t="t" r="r" b="b"/>
              <a:pathLst>
                <a:path w="2541" h="3646" extrusionOk="0">
                  <a:moveTo>
                    <a:pt x="2243" y="1"/>
                  </a:moveTo>
                  <a:cubicBezTo>
                    <a:pt x="2230" y="17"/>
                    <a:pt x="2217" y="30"/>
                    <a:pt x="2204" y="43"/>
                  </a:cubicBezTo>
                  <a:lnTo>
                    <a:pt x="137" y="2946"/>
                  </a:lnTo>
                  <a:cubicBezTo>
                    <a:pt x="1" y="3134"/>
                    <a:pt x="43" y="3419"/>
                    <a:pt x="244" y="3565"/>
                  </a:cubicBezTo>
                  <a:cubicBezTo>
                    <a:pt x="312" y="3620"/>
                    <a:pt x="406" y="3646"/>
                    <a:pt x="503" y="3646"/>
                  </a:cubicBezTo>
                  <a:cubicBezTo>
                    <a:pt x="636" y="3646"/>
                    <a:pt x="772" y="3581"/>
                    <a:pt x="853" y="3458"/>
                  </a:cubicBezTo>
                  <a:lnTo>
                    <a:pt x="2541" y="1109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3606875" y="1279700"/>
              <a:ext cx="124925" cy="210525"/>
            </a:xfrm>
            <a:custGeom>
              <a:avLst/>
              <a:gdLst/>
              <a:ahLst/>
              <a:cxnLst/>
              <a:rect l="l" t="t" r="r" b="b"/>
              <a:pathLst>
                <a:path w="4997" h="8421" extrusionOk="0">
                  <a:moveTo>
                    <a:pt x="497" y="1"/>
                  </a:moveTo>
                  <a:cubicBezTo>
                    <a:pt x="311" y="1"/>
                    <a:pt x="146" y="116"/>
                    <a:pt x="82" y="308"/>
                  </a:cubicBezTo>
                  <a:cubicBezTo>
                    <a:pt x="1" y="538"/>
                    <a:pt x="124" y="781"/>
                    <a:pt x="367" y="862"/>
                  </a:cubicBezTo>
                  <a:cubicBezTo>
                    <a:pt x="500" y="917"/>
                    <a:pt x="3931" y="2158"/>
                    <a:pt x="4106" y="7990"/>
                  </a:cubicBezTo>
                  <a:cubicBezTo>
                    <a:pt x="4119" y="8233"/>
                    <a:pt x="4307" y="8421"/>
                    <a:pt x="4550" y="8421"/>
                  </a:cubicBezTo>
                  <a:lnTo>
                    <a:pt x="4563" y="8421"/>
                  </a:lnTo>
                  <a:cubicBezTo>
                    <a:pt x="4806" y="8421"/>
                    <a:pt x="4997" y="8220"/>
                    <a:pt x="4997" y="7964"/>
                  </a:cubicBezTo>
                  <a:cubicBezTo>
                    <a:pt x="4793" y="1484"/>
                    <a:pt x="811" y="78"/>
                    <a:pt x="649" y="26"/>
                  </a:cubicBezTo>
                  <a:cubicBezTo>
                    <a:pt x="598" y="9"/>
                    <a:pt x="547" y="1"/>
                    <a:pt x="497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2571450" y="1565550"/>
              <a:ext cx="464400" cy="476525"/>
            </a:xfrm>
            <a:custGeom>
              <a:avLst/>
              <a:gdLst/>
              <a:ahLst/>
              <a:cxnLst/>
              <a:rect l="l" t="t" r="r" b="b"/>
              <a:pathLst>
                <a:path w="18576" h="19061" extrusionOk="0">
                  <a:moveTo>
                    <a:pt x="18051" y="0"/>
                  </a:moveTo>
                  <a:lnTo>
                    <a:pt x="312" y="17739"/>
                  </a:lnTo>
                  <a:cubicBezTo>
                    <a:pt x="1" y="18034"/>
                    <a:pt x="1" y="18533"/>
                    <a:pt x="312" y="18831"/>
                  </a:cubicBezTo>
                  <a:cubicBezTo>
                    <a:pt x="458" y="18980"/>
                    <a:pt x="662" y="19061"/>
                    <a:pt x="850" y="19061"/>
                  </a:cubicBezTo>
                  <a:cubicBezTo>
                    <a:pt x="1054" y="19061"/>
                    <a:pt x="1255" y="18980"/>
                    <a:pt x="1404" y="18831"/>
                  </a:cubicBezTo>
                  <a:lnTo>
                    <a:pt x="18576" y="1659"/>
                  </a:lnTo>
                  <a:lnTo>
                    <a:pt x="18051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8"/>
            <p:cNvSpPr/>
            <p:nvPr/>
          </p:nvSpPr>
          <p:spPr>
            <a:xfrm>
              <a:off x="2548875" y="1961675"/>
              <a:ext cx="554450" cy="207650"/>
            </a:xfrm>
            <a:custGeom>
              <a:avLst/>
              <a:gdLst/>
              <a:ahLst/>
              <a:cxnLst/>
              <a:rect l="l" t="t" r="r" b="b"/>
              <a:pathLst>
                <a:path w="22178" h="8306" extrusionOk="0">
                  <a:moveTo>
                    <a:pt x="21947" y="1"/>
                  </a:moveTo>
                  <a:cubicBezTo>
                    <a:pt x="21938" y="1"/>
                    <a:pt x="21930" y="1"/>
                    <a:pt x="21922" y="2"/>
                  </a:cubicBezTo>
                  <a:lnTo>
                    <a:pt x="214" y="2056"/>
                  </a:lnTo>
                  <a:cubicBezTo>
                    <a:pt x="107" y="2069"/>
                    <a:pt x="26" y="2150"/>
                    <a:pt x="13" y="2257"/>
                  </a:cubicBezTo>
                  <a:cubicBezTo>
                    <a:pt x="0" y="2364"/>
                    <a:pt x="65" y="2461"/>
                    <a:pt x="175" y="2487"/>
                  </a:cubicBezTo>
                  <a:lnTo>
                    <a:pt x="21734" y="8293"/>
                  </a:lnTo>
                  <a:cubicBezTo>
                    <a:pt x="21747" y="8306"/>
                    <a:pt x="21773" y="8306"/>
                    <a:pt x="21789" y="8306"/>
                  </a:cubicBezTo>
                  <a:cubicBezTo>
                    <a:pt x="21883" y="8306"/>
                    <a:pt x="21977" y="8238"/>
                    <a:pt x="22003" y="8144"/>
                  </a:cubicBezTo>
                  <a:cubicBezTo>
                    <a:pt x="22032" y="8021"/>
                    <a:pt x="21964" y="7901"/>
                    <a:pt x="21841" y="7872"/>
                  </a:cubicBezTo>
                  <a:lnTo>
                    <a:pt x="1471" y="2380"/>
                  </a:lnTo>
                  <a:lnTo>
                    <a:pt x="21977" y="449"/>
                  </a:lnTo>
                  <a:cubicBezTo>
                    <a:pt x="22097" y="436"/>
                    <a:pt x="22178" y="326"/>
                    <a:pt x="22165" y="206"/>
                  </a:cubicBezTo>
                  <a:cubicBezTo>
                    <a:pt x="22153" y="91"/>
                    <a:pt x="22069" y="1"/>
                    <a:pt x="21947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8"/>
            <p:cNvSpPr/>
            <p:nvPr/>
          </p:nvSpPr>
          <p:spPr>
            <a:xfrm>
              <a:off x="2532975" y="1957975"/>
              <a:ext cx="120800" cy="120875"/>
            </a:xfrm>
            <a:custGeom>
              <a:avLst/>
              <a:gdLst/>
              <a:ahLst/>
              <a:cxnLst/>
              <a:rect l="l" t="t" r="r" b="b"/>
              <a:pathLst>
                <a:path w="4832" h="4835" extrusionOk="0">
                  <a:moveTo>
                    <a:pt x="2418" y="1"/>
                  </a:moveTo>
                  <a:cubicBezTo>
                    <a:pt x="1080" y="1"/>
                    <a:pt x="1" y="1083"/>
                    <a:pt x="1" y="2418"/>
                  </a:cubicBezTo>
                  <a:cubicBezTo>
                    <a:pt x="1" y="3756"/>
                    <a:pt x="1080" y="4835"/>
                    <a:pt x="2418" y="4835"/>
                  </a:cubicBezTo>
                  <a:cubicBezTo>
                    <a:pt x="3753" y="4835"/>
                    <a:pt x="4832" y="3756"/>
                    <a:pt x="4832" y="2418"/>
                  </a:cubicBezTo>
                  <a:cubicBezTo>
                    <a:pt x="4832" y="1083"/>
                    <a:pt x="3753" y="1"/>
                    <a:pt x="241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8"/>
            <p:cNvSpPr/>
            <p:nvPr/>
          </p:nvSpPr>
          <p:spPr>
            <a:xfrm>
              <a:off x="2565075" y="1990050"/>
              <a:ext cx="57025" cy="57050"/>
            </a:xfrm>
            <a:custGeom>
              <a:avLst/>
              <a:gdLst/>
              <a:ahLst/>
              <a:cxnLst/>
              <a:rect l="l" t="t" r="r" b="b"/>
              <a:pathLst>
                <a:path w="2281" h="2282" extrusionOk="0">
                  <a:moveTo>
                    <a:pt x="1134" y="1"/>
                  </a:moveTo>
                  <a:cubicBezTo>
                    <a:pt x="499" y="1"/>
                    <a:pt x="0" y="500"/>
                    <a:pt x="0" y="1135"/>
                  </a:cubicBezTo>
                  <a:cubicBezTo>
                    <a:pt x="0" y="1770"/>
                    <a:pt x="499" y="2282"/>
                    <a:pt x="1134" y="2282"/>
                  </a:cubicBezTo>
                  <a:cubicBezTo>
                    <a:pt x="1766" y="2282"/>
                    <a:pt x="2281" y="1770"/>
                    <a:pt x="2281" y="1135"/>
                  </a:cubicBezTo>
                  <a:cubicBezTo>
                    <a:pt x="2281" y="500"/>
                    <a:pt x="1766" y="1"/>
                    <a:pt x="1134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8"/>
            <p:cNvSpPr/>
            <p:nvPr/>
          </p:nvSpPr>
          <p:spPr>
            <a:xfrm>
              <a:off x="2994675" y="1960000"/>
              <a:ext cx="226100" cy="226175"/>
            </a:xfrm>
            <a:custGeom>
              <a:avLst/>
              <a:gdLst/>
              <a:ahLst/>
              <a:cxnLst/>
              <a:rect l="l" t="t" r="r" b="b"/>
              <a:pathLst>
                <a:path w="9044" h="9047" extrusionOk="0">
                  <a:moveTo>
                    <a:pt x="4524" y="1"/>
                  </a:moveTo>
                  <a:cubicBezTo>
                    <a:pt x="2026" y="1"/>
                    <a:pt x="1" y="2026"/>
                    <a:pt x="1" y="4524"/>
                  </a:cubicBezTo>
                  <a:cubicBezTo>
                    <a:pt x="1" y="7022"/>
                    <a:pt x="2026" y="9047"/>
                    <a:pt x="4524" y="9047"/>
                  </a:cubicBezTo>
                  <a:cubicBezTo>
                    <a:pt x="7019" y="9047"/>
                    <a:pt x="9044" y="7022"/>
                    <a:pt x="9044" y="4524"/>
                  </a:cubicBezTo>
                  <a:cubicBezTo>
                    <a:pt x="9044" y="2026"/>
                    <a:pt x="7019" y="1"/>
                    <a:pt x="4524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8"/>
            <p:cNvSpPr/>
            <p:nvPr/>
          </p:nvSpPr>
          <p:spPr>
            <a:xfrm>
              <a:off x="2994675" y="1960750"/>
              <a:ext cx="226100" cy="225425"/>
            </a:xfrm>
            <a:custGeom>
              <a:avLst/>
              <a:gdLst/>
              <a:ahLst/>
              <a:cxnLst/>
              <a:rect l="l" t="t" r="r" b="b"/>
              <a:pathLst>
                <a:path w="9044" h="9017" extrusionOk="0">
                  <a:moveTo>
                    <a:pt x="5062" y="0"/>
                  </a:moveTo>
                  <a:lnTo>
                    <a:pt x="5211" y="2712"/>
                  </a:lnTo>
                  <a:lnTo>
                    <a:pt x="7343" y="959"/>
                  </a:lnTo>
                  <a:cubicBezTo>
                    <a:pt x="6711" y="444"/>
                    <a:pt x="5914" y="94"/>
                    <a:pt x="5062" y="0"/>
                  </a:cubicBezTo>
                  <a:close/>
                  <a:moveTo>
                    <a:pt x="2943" y="256"/>
                  </a:moveTo>
                  <a:cubicBezTo>
                    <a:pt x="1459" y="810"/>
                    <a:pt x="338" y="2119"/>
                    <a:pt x="69" y="3726"/>
                  </a:cubicBezTo>
                  <a:cubicBezTo>
                    <a:pt x="27" y="3969"/>
                    <a:pt x="1" y="4225"/>
                    <a:pt x="1" y="4494"/>
                  </a:cubicBezTo>
                  <a:cubicBezTo>
                    <a:pt x="1" y="6992"/>
                    <a:pt x="2026" y="9017"/>
                    <a:pt x="4524" y="9017"/>
                  </a:cubicBezTo>
                  <a:cubicBezTo>
                    <a:pt x="7019" y="9017"/>
                    <a:pt x="9044" y="6992"/>
                    <a:pt x="9044" y="4494"/>
                  </a:cubicBezTo>
                  <a:cubicBezTo>
                    <a:pt x="9044" y="3697"/>
                    <a:pt x="8843" y="2955"/>
                    <a:pt x="8493" y="2307"/>
                  </a:cubicBezTo>
                  <a:lnTo>
                    <a:pt x="5334" y="4886"/>
                  </a:lnTo>
                  <a:lnTo>
                    <a:pt x="5334" y="4899"/>
                  </a:lnTo>
                  <a:lnTo>
                    <a:pt x="5334" y="4993"/>
                  </a:lnTo>
                  <a:lnTo>
                    <a:pt x="5334" y="5022"/>
                  </a:lnTo>
                  <a:cubicBezTo>
                    <a:pt x="5334" y="5346"/>
                    <a:pt x="5062" y="5615"/>
                    <a:pt x="4738" y="5615"/>
                  </a:cubicBezTo>
                  <a:lnTo>
                    <a:pt x="4064" y="5615"/>
                  </a:lnTo>
                  <a:cubicBezTo>
                    <a:pt x="3740" y="5615"/>
                    <a:pt x="3471" y="5346"/>
                    <a:pt x="3471" y="5022"/>
                  </a:cubicBezTo>
                  <a:lnTo>
                    <a:pt x="3471" y="4980"/>
                  </a:lnTo>
                  <a:lnTo>
                    <a:pt x="3523" y="4387"/>
                  </a:lnTo>
                  <a:lnTo>
                    <a:pt x="2943" y="256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8"/>
            <p:cNvSpPr/>
            <p:nvPr/>
          </p:nvSpPr>
          <p:spPr>
            <a:xfrm>
              <a:off x="3009825" y="1439500"/>
              <a:ext cx="33475" cy="130750"/>
            </a:xfrm>
            <a:custGeom>
              <a:avLst/>
              <a:gdLst/>
              <a:ahLst/>
              <a:cxnLst/>
              <a:rect l="l" t="t" r="r" b="b"/>
              <a:pathLst>
                <a:path w="1339" h="5230" extrusionOk="0">
                  <a:moveTo>
                    <a:pt x="359" y="0"/>
                  </a:moveTo>
                  <a:cubicBezTo>
                    <a:pt x="343" y="0"/>
                    <a:pt x="327" y="2"/>
                    <a:pt x="312" y="4"/>
                  </a:cubicBezTo>
                  <a:cubicBezTo>
                    <a:pt x="124" y="33"/>
                    <a:pt x="1" y="195"/>
                    <a:pt x="30" y="370"/>
                  </a:cubicBezTo>
                  <a:lnTo>
                    <a:pt x="662" y="4945"/>
                  </a:lnTo>
                  <a:cubicBezTo>
                    <a:pt x="678" y="5107"/>
                    <a:pt x="824" y="5230"/>
                    <a:pt x="986" y="5230"/>
                  </a:cubicBezTo>
                  <a:lnTo>
                    <a:pt x="1041" y="5230"/>
                  </a:lnTo>
                  <a:cubicBezTo>
                    <a:pt x="1216" y="5204"/>
                    <a:pt x="1339" y="5042"/>
                    <a:pt x="1310" y="4851"/>
                  </a:cubicBezTo>
                  <a:lnTo>
                    <a:pt x="691" y="289"/>
                  </a:lnTo>
                  <a:cubicBezTo>
                    <a:pt x="664" y="118"/>
                    <a:pt x="517" y="0"/>
                    <a:pt x="35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2922100" y="1373800"/>
              <a:ext cx="186975" cy="82425"/>
            </a:xfrm>
            <a:custGeom>
              <a:avLst/>
              <a:gdLst/>
              <a:ahLst/>
              <a:cxnLst/>
              <a:rect l="l" t="t" r="r" b="b"/>
              <a:pathLst>
                <a:path w="7479" h="3297" extrusionOk="0">
                  <a:moveTo>
                    <a:pt x="7142" y="1"/>
                  </a:moveTo>
                  <a:cubicBezTo>
                    <a:pt x="6967" y="1"/>
                    <a:pt x="6818" y="150"/>
                    <a:pt x="6818" y="338"/>
                  </a:cubicBezTo>
                  <a:cubicBezTo>
                    <a:pt x="6818" y="1271"/>
                    <a:pt x="6345" y="1932"/>
                    <a:pt x="5402" y="2324"/>
                  </a:cubicBezTo>
                  <a:cubicBezTo>
                    <a:pt x="4644" y="2619"/>
                    <a:pt x="3876" y="2632"/>
                    <a:pt x="3876" y="2632"/>
                  </a:cubicBezTo>
                  <a:cubicBezTo>
                    <a:pt x="1310" y="2567"/>
                    <a:pt x="704" y="1080"/>
                    <a:pt x="688" y="1012"/>
                  </a:cubicBezTo>
                  <a:cubicBezTo>
                    <a:pt x="637" y="874"/>
                    <a:pt x="506" y="794"/>
                    <a:pt x="367" y="794"/>
                  </a:cubicBezTo>
                  <a:cubicBezTo>
                    <a:pt x="331" y="794"/>
                    <a:pt x="293" y="799"/>
                    <a:pt x="257" y="811"/>
                  </a:cubicBezTo>
                  <a:cubicBezTo>
                    <a:pt x="82" y="879"/>
                    <a:pt x="1" y="1067"/>
                    <a:pt x="56" y="1242"/>
                  </a:cubicBezTo>
                  <a:cubicBezTo>
                    <a:pt x="95" y="1323"/>
                    <a:pt x="811" y="3228"/>
                    <a:pt x="3863" y="3296"/>
                  </a:cubicBezTo>
                  <a:cubicBezTo>
                    <a:pt x="3944" y="3296"/>
                    <a:pt x="5697" y="3280"/>
                    <a:pt x="6737" y="2227"/>
                  </a:cubicBezTo>
                  <a:cubicBezTo>
                    <a:pt x="7236" y="1741"/>
                    <a:pt x="7479" y="1093"/>
                    <a:pt x="7479" y="338"/>
                  </a:cubicBezTo>
                  <a:cubicBezTo>
                    <a:pt x="7479" y="150"/>
                    <a:pt x="7330" y="1"/>
                    <a:pt x="714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8"/>
            <p:cNvSpPr/>
            <p:nvPr/>
          </p:nvSpPr>
          <p:spPr>
            <a:xfrm>
              <a:off x="3002450" y="1479150"/>
              <a:ext cx="126550" cy="615900"/>
            </a:xfrm>
            <a:custGeom>
              <a:avLst/>
              <a:gdLst/>
              <a:ahLst/>
              <a:cxnLst/>
              <a:rect l="l" t="t" r="r" b="b"/>
              <a:pathLst>
                <a:path w="5062" h="24636" extrusionOk="0">
                  <a:moveTo>
                    <a:pt x="964" y="0"/>
                  </a:moveTo>
                  <a:cubicBezTo>
                    <a:pt x="918" y="0"/>
                    <a:pt x="871" y="4"/>
                    <a:pt x="824" y="12"/>
                  </a:cubicBezTo>
                  <a:cubicBezTo>
                    <a:pt x="338" y="80"/>
                    <a:pt x="1" y="524"/>
                    <a:pt x="66" y="997"/>
                  </a:cubicBezTo>
                  <a:lnTo>
                    <a:pt x="3241" y="23881"/>
                  </a:lnTo>
                  <a:cubicBezTo>
                    <a:pt x="3293" y="24312"/>
                    <a:pt x="3672" y="24636"/>
                    <a:pt x="4116" y="24636"/>
                  </a:cubicBezTo>
                  <a:lnTo>
                    <a:pt x="4239" y="24636"/>
                  </a:lnTo>
                  <a:cubicBezTo>
                    <a:pt x="4725" y="24568"/>
                    <a:pt x="5062" y="24111"/>
                    <a:pt x="4994" y="23638"/>
                  </a:cubicBezTo>
                  <a:lnTo>
                    <a:pt x="1822" y="754"/>
                  </a:lnTo>
                  <a:cubicBezTo>
                    <a:pt x="1760" y="327"/>
                    <a:pt x="1393" y="0"/>
                    <a:pt x="96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8"/>
            <p:cNvSpPr/>
            <p:nvPr/>
          </p:nvSpPr>
          <p:spPr>
            <a:xfrm>
              <a:off x="2876500" y="1323500"/>
              <a:ext cx="392875" cy="82375"/>
            </a:xfrm>
            <a:custGeom>
              <a:avLst/>
              <a:gdLst/>
              <a:ahLst/>
              <a:cxnLst/>
              <a:rect l="l" t="t" r="r" b="b"/>
              <a:pathLst>
                <a:path w="15715" h="3295" extrusionOk="0">
                  <a:moveTo>
                    <a:pt x="1569" y="1"/>
                  </a:moveTo>
                  <a:cubicBezTo>
                    <a:pt x="312" y="1"/>
                    <a:pt x="1" y="1190"/>
                    <a:pt x="244" y="2120"/>
                  </a:cubicBezTo>
                  <a:cubicBezTo>
                    <a:pt x="489" y="3109"/>
                    <a:pt x="2817" y="3294"/>
                    <a:pt x="4525" y="3294"/>
                  </a:cubicBezTo>
                  <a:cubicBezTo>
                    <a:pt x="5547" y="3294"/>
                    <a:pt x="6348" y="3228"/>
                    <a:pt x="6348" y="3228"/>
                  </a:cubicBezTo>
                  <a:cubicBezTo>
                    <a:pt x="8412" y="3066"/>
                    <a:pt x="8211" y="2648"/>
                    <a:pt x="9332" y="2295"/>
                  </a:cubicBezTo>
                  <a:cubicBezTo>
                    <a:pt x="9664" y="2192"/>
                    <a:pt x="10276" y="2167"/>
                    <a:pt x="10986" y="2167"/>
                  </a:cubicBezTo>
                  <a:cubicBezTo>
                    <a:pt x="11661" y="2167"/>
                    <a:pt x="12425" y="2190"/>
                    <a:pt x="13122" y="2190"/>
                  </a:cubicBezTo>
                  <a:cubicBezTo>
                    <a:pt x="14196" y="2190"/>
                    <a:pt x="15112" y="2136"/>
                    <a:pt x="15297" y="1864"/>
                  </a:cubicBezTo>
                  <a:cubicBezTo>
                    <a:pt x="15715" y="1242"/>
                    <a:pt x="14811" y="338"/>
                    <a:pt x="13962" y="176"/>
                  </a:cubicBezTo>
                  <a:cubicBezTo>
                    <a:pt x="13110" y="27"/>
                    <a:pt x="2823" y="1"/>
                    <a:pt x="1569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3007475" y="1508825"/>
              <a:ext cx="746925" cy="579200"/>
            </a:xfrm>
            <a:custGeom>
              <a:avLst/>
              <a:gdLst/>
              <a:ahLst/>
              <a:cxnLst/>
              <a:rect l="l" t="t" r="r" b="b"/>
              <a:pathLst>
                <a:path w="29877" h="23168" extrusionOk="0">
                  <a:moveTo>
                    <a:pt x="917" y="1"/>
                  </a:moveTo>
                  <a:cubicBezTo>
                    <a:pt x="444" y="1"/>
                    <a:pt x="55" y="374"/>
                    <a:pt x="27" y="850"/>
                  </a:cubicBezTo>
                  <a:cubicBezTo>
                    <a:pt x="1" y="1336"/>
                    <a:pt x="380" y="1754"/>
                    <a:pt x="879" y="1767"/>
                  </a:cubicBezTo>
                  <a:lnTo>
                    <a:pt x="26556" y="2901"/>
                  </a:lnTo>
                  <a:lnTo>
                    <a:pt x="3701" y="21586"/>
                  </a:lnTo>
                  <a:cubicBezTo>
                    <a:pt x="3322" y="21897"/>
                    <a:pt x="3267" y="22464"/>
                    <a:pt x="3578" y="22843"/>
                  </a:cubicBezTo>
                  <a:cubicBezTo>
                    <a:pt x="3753" y="23057"/>
                    <a:pt x="4012" y="23167"/>
                    <a:pt x="4268" y="23167"/>
                  </a:cubicBezTo>
                  <a:cubicBezTo>
                    <a:pt x="4469" y="23167"/>
                    <a:pt x="4660" y="23099"/>
                    <a:pt x="4822" y="22963"/>
                  </a:cubicBezTo>
                  <a:lnTo>
                    <a:pt x="29472" y="2807"/>
                  </a:lnTo>
                  <a:cubicBezTo>
                    <a:pt x="29754" y="2577"/>
                    <a:pt x="29877" y="2188"/>
                    <a:pt x="29754" y="1848"/>
                  </a:cubicBezTo>
                  <a:cubicBezTo>
                    <a:pt x="29647" y="1498"/>
                    <a:pt x="29323" y="1255"/>
                    <a:pt x="28960" y="1242"/>
                  </a:cubicBezTo>
                  <a:lnTo>
                    <a:pt x="947" y="1"/>
                  </a:lnTo>
                  <a:cubicBezTo>
                    <a:pt x="937" y="1"/>
                    <a:pt x="927" y="1"/>
                    <a:pt x="917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8"/>
            <p:cNvSpPr/>
            <p:nvPr/>
          </p:nvSpPr>
          <p:spPr>
            <a:xfrm>
              <a:off x="3080700" y="1940675"/>
              <a:ext cx="47650" cy="160450"/>
            </a:xfrm>
            <a:custGeom>
              <a:avLst/>
              <a:gdLst/>
              <a:ahLst/>
              <a:cxnLst/>
              <a:rect l="l" t="t" r="r" b="b"/>
              <a:pathLst>
                <a:path w="1906" h="6418" extrusionOk="0">
                  <a:moveTo>
                    <a:pt x="1007" y="1"/>
                  </a:moveTo>
                  <a:cubicBezTo>
                    <a:pt x="714" y="1"/>
                    <a:pt x="440" y="225"/>
                    <a:pt x="419" y="547"/>
                  </a:cubicBezTo>
                  <a:lnTo>
                    <a:pt x="30" y="5783"/>
                  </a:lnTo>
                  <a:cubicBezTo>
                    <a:pt x="1" y="6136"/>
                    <a:pt x="286" y="6418"/>
                    <a:pt x="623" y="6418"/>
                  </a:cubicBezTo>
                  <a:lnTo>
                    <a:pt x="1297" y="6418"/>
                  </a:lnTo>
                  <a:cubicBezTo>
                    <a:pt x="1634" y="6418"/>
                    <a:pt x="1906" y="6136"/>
                    <a:pt x="1893" y="5796"/>
                  </a:cubicBezTo>
                  <a:lnTo>
                    <a:pt x="1608" y="560"/>
                  </a:lnTo>
                  <a:cubicBezTo>
                    <a:pt x="1595" y="356"/>
                    <a:pt x="1488" y="181"/>
                    <a:pt x="1310" y="87"/>
                  </a:cubicBezTo>
                  <a:cubicBezTo>
                    <a:pt x="1213" y="28"/>
                    <a:pt x="1109" y="1"/>
                    <a:pt x="1007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8"/>
            <p:cNvSpPr/>
            <p:nvPr/>
          </p:nvSpPr>
          <p:spPr>
            <a:xfrm>
              <a:off x="3081425" y="1940500"/>
              <a:ext cx="46600" cy="160625"/>
            </a:xfrm>
            <a:custGeom>
              <a:avLst/>
              <a:gdLst/>
              <a:ahLst/>
              <a:cxnLst/>
              <a:rect l="l" t="t" r="r" b="b"/>
              <a:pathLst>
                <a:path w="1864" h="6425" extrusionOk="0">
                  <a:moveTo>
                    <a:pt x="986" y="0"/>
                  </a:moveTo>
                  <a:cubicBezTo>
                    <a:pt x="688" y="0"/>
                    <a:pt x="406" y="230"/>
                    <a:pt x="390" y="554"/>
                  </a:cubicBezTo>
                  <a:lnTo>
                    <a:pt x="1" y="5790"/>
                  </a:lnTo>
                  <a:lnTo>
                    <a:pt x="1" y="5832"/>
                  </a:lnTo>
                  <a:cubicBezTo>
                    <a:pt x="1" y="6156"/>
                    <a:pt x="270" y="6425"/>
                    <a:pt x="594" y="6425"/>
                  </a:cubicBezTo>
                  <a:lnTo>
                    <a:pt x="1268" y="6425"/>
                  </a:lnTo>
                  <a:cubicBezTo>
                    <a:pt x="1592" y="6425"/>
                    <a:pt x="1864" y="6156"/>
                    <a:pt x="1864" y="5832"/>
                  </a:cubicBezTo>
                  <a:lnTo>
                    <a:pt x="1864" y="5803"/>
                  </a:lnTo>
                  <a:lnTo>
                    <a:pt x="1864" y="5709"/>
                  </a:lnTo>
                  <a:lnTo>
                    <a:pt x="1741" y="3522"/>
                  </a:lnTo>
                  <a:lnTo>
                    <a:pt x="1579" y="567"/>
                  </a:lnTo>
                  <a:cubicBezTo>
                    <a:pt x="1566" y="363"/>
                    <a:pt x="1459" y="188"/>
                    <a:pt x="1281" y="94"/>
                  </a:cubicBezTo>
                  <a:cubicBezTo>
                    <a:pt x="1187" y="26"/>
                    <a:pt x="1080" y="0"/>
                    <a:pt x="986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3023025" y="1850200"/>
              <a:ext cx="149150" cy="144150"/>
            </a:xfrm>
            <a:custGeom>
              <a:avLst/>
              <a:gdLst/>
              <a:ahLst/>
              <a:cxnLst/>
              <a:rect l="l" t="t" r="r" b="b"/>
              <a:pathLst>
                <a:path w="5966" h="5766" extrusionOk="0">
                  <a:moveTo>
                    <a:pt x="1114" y="0"/>
                  </a:moveTo>
                  <a:cubicBezTo>
                    <a:pt x="858" y="0"/>
                    <a:pt x="602" y="101"/>
                    <a:pt x="406" y="304"/>
                  </a:cubicBezTo>
                  <a:cubicBezTo>
                    <a:pt x="1" y="696"/>
                    <a:pt x="1" y="1331"/>
                    <a:pt x="406" y="1720"/>
                  </a:cubicBezTo>
                  <a:lnTo>
                    <a:pt x="4145" y="5462"/>
                  </a:lnTo>
                  <a:cubicBezTo>
                    <a:pt x="4341" y="5665"/>
                    <a:pt x="4598" y="5766"/>
                    <a:pt x="4854" y="5766"/>
                  </a:cubicBezTo>
                  <a:cubicBezTo>
                    <a:pt x="5110" y="5766"/>
                    <a:pt x="5366" y="5665"/>
                    <a:pt x="5561" y="5462"/>
                  </a:cubicBezTo>
                  <a:cubicBezTo>
                    <a:pt x="5966" y="5070"/>
                    <a:pt x="5966" y="4435"/>
                    <a:pt x="5561" y="4043"/>
                  </a:cubicBezTo>
                  <a:lnTo>
                    <a:pt x="1822" y="304"/>
                  </a:lnTo>
                  <a:cubicBezTo>
                    <a:pt x="1626" y="101"/>
                    <a:pt x="1370" y="0"/>
                    <a:pt x="1114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8"/>
            <p:cNvSpPr/>
            <p:nvPr/>
          </p:nvSpPr>
          <p:spPr>
            <a:xfrm>
              <a:off x="3090175" y="2057950"/>
              <a:ext cx="30075" cy="30075"/>
            </a:xfrm>
            <a:custGeom>
              <a:avLst/>
              <a:gdLst/>
              <a:ahLst/>
              <a:cxnLst/>
              <a:rect l="l" t="t" r="r" b="b"/>
              <a:pathLst>
                <a:path w="1203" h="1203" extrusionOk="0">
                  <a:moveTo>
                    <a:pt x="607" y="0"/>
                  </a:moveTo>
                  <a:cubicBezTo>
                    <a:pt x="270" y="0"/>
                    <a:pt x="1" y="269"/>
                    <a:pt x="1" y="606"/>
                  </a:cubicBezTo>
                  <a:cubicBezTo>
                    <a:pt x="1" y="930"/>
                    <a:pt x="270" y="1202"/>
                    <a:pt x="607" y="1202"/>
                  </a:cubicBezTo>
                  <a:cubicBezTo>
                    <a:pt x="931" y="1202"/>
                    <a:pt x="1203" y="930"/>
                    <a:pt x="1203" y="606"/>
                  </a:cubicBezTo>
                  <a:cubicBezTo>
                    <a:pt x="1203" y="269"/>
                    <a:pt x="931" y="0"/>
                    <a:pt x="607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8"/>
            <p:cNvSpPr/>
            <p:nvPr/>
          </p:nvSpPr>
          <p:spPr>
            <a:xfrm>
              <a:off x="3128650" y="1595500"/>
              <a:ext cx="187725" cy="178225"/>
            </a:xfrm>
            <a:custGeom>
              <a:avLst/>
              <a:gdLst/>
              <a:ahLst/>
              <a:cxnLst/>
              <a:rect l="l" t="t" r="r" b="b"/>
              <a:pathLst>
                <a:path w="7509" h="7129" extrusionOk="0">
                  <a:moveTo>
                    <a:pt x="7508" y="5456"/>
                  </a:moveTo>
                  <a:cubicBezTo>
                    <a:pt x="7507" y="5456"/>
                    <a:pt x="7507" y="5457"/>
                    <a:pt x="7506" y="5457"/>
                  </a:cubicBezTo>
                  <a:lnTo>
                    <a:pt x="7506" y="5457"/>
                  </a:lnTo>
                  <a:cubicBezTo>
                    <a:pt x="7507" y="5457"/>
                    <a:pt x="7507" y="5457"/>
                    <a:pt x="7507" y="5457"/>
                  </a:cubicBezTo>
                  <a:cubicBezTo>
                    <a:pt x="7508" y="5457"/>
                    <a:pt x="7508" y="5457"/>
                    <a:pt x="7508" y="5457"/>
                  </a:cubicBezTo>
                  <a:cubicBezTo>
                    <a:pt x="7508" y="5457"/>
                    <a:pt x="7508" y="5456"/>
                    <a:pt x="7508" y="5456"/>
                  </a:cubicBezTo>
                  <a:close/>
                  <a:moveTo>
                    <a:pt x="4861" y="1"/>
                  </a:moveTo>
                  <a:cubicBezTo>
                    <a:pt x="4861" y="1"/>
                    <a:pt x="2389" y="989"/>
                    <a:pt x="1" y="2162"/>
                  </a:cubicBezTo>
                  <a:lnTo>
                    <a:pt x="3701" y="7129"/>
                  </a:lnTo>
                  <a:cubicBezTo>
                    <a:pt x="4785" y="6652"/>
                    <a:pt x="7431" y="5474"/>
                    <a:pt x="7506" y="5457"/>
                  </a:cubicBezTo>
                  <a:lnTo>
                    <a:pt x="7506" y="5457"/>
                  </a:lnTo>
                  <a:cubicBezTo>
                    <a:pt x="7431" y="5395"/>
                    <a:pt x="4861" y="1"/>
                    <a:pt x="4861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2978925" y="1636900"/>
              <a:ext cx="319525" cy="343750"/>
            </a:xfrm>
            <a:custGeom>
              <a:avLst/>
              <a:gdLst/>
              <a:ahLst/>
              <a:cxnLst/>
              <a:rect l="l" t="t" r="r" b="b"/>
              <a:pathLst>
                <a:path w="12781" h="13750" extrusionOk="0">
                  <a:moveTo>
                    <a:pt x="6005" y="0"/>
                  </a:moveTo>
                  <a:cubicBezTo>
                    <a:pt x="5873" y="0"/>
                    <a:pt x="5738" y="29"/>
                    <a:pt x="5611" y="88"/>
                  </a:cubicBezTo>
                  <a:cubicBezTo>
                    <a:pt x="2938" y="1384"/>
                    <a:pt x="265" y="2910"/>
                    <a:pt x="184" y="3869"/>
                  </a:cubicBezTo>
                  <a:cubicBezTo>
                    <a:pt x="0" y="5739"/>
                    <a:pt x="5491" y="13749"/>
                    <a:pt x="9017" y="13749"/>
                  </a:cubicBezTo>
                  <a:cubicBezTo>
                    <a:pt x="9102" y="13749"/>
                    <a:pt x="9186" y="13744"/>
                    <a:pt x="9269" y="13735"/>
                  </a:cubicBezTo>
                  <a:cubicBezTo>
                    <a:pt x="12781" y="13330"/>
                    <a:pt x="9136" y="6393"/>
                    <a:pt x="9136" y="6393"/>
                  </a:cubicBezTo>
                  <a:cubicBezTo>
                    <a:pt x="9136" y="6393"/>
                    <a:pt x="9243" y="6338"/>
                    <a:pt x="9431" y="6257"/>
                  </a:cubicBezTo>
                  <a:cubicBezTo>
                    <a:pt x="9933" y="6027"/>
                    <a:pt x="10108" y="5408"/>
                    <a:pt x="9810" y="4948"/>
                  </a:cubicBezTo>
                  <a:lnTo>
                    <a:pt x="6732" y="386"/>
                  </a:lnTo>
                  <a:cubicBezTo>
                    <a:pt x="6565" y="135"/>
                    <a:pt x="6291" y="0"/>
                    <a:pt x="600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8"/>
            <p:cNvSpPr/>
            <p:nvPr/>
          </p:nvSpPr>
          <p:spPr>
            <a:xfrm>
              <a:off x="3010550" y="1751550"/>
              <a:ext cx="189650" cy="211225"/>
            </a:xfrm>
            <a:custGeom>
              <a:avLst/>
              <a:gdLst/>
              <a:ahLst/>
              <a:cxnLst/>
              <a:rect l="l" t="t" r="r" b="b"/>
              <a:pathLst>
                <a:path w="7586" h="8449" extrusionOk="0">
                  <a:moveTo>
                    <a:pt x="127" y="0"/>
                  </a:moveTo>
                  <a:cubicBezTo>
                    <a:pt x="111" y="0"/>
                    <a:pt x="96" y="4"/>
                    <a:pt x="82" y="12"/>
                  </a:cubicBezTo>
                  <a:cubicBezTo>
                    <a:pt x="27" y="25"/>
                    <a:pt x="1" y="93"/>
                    <a:pt x="14" y="145"/>
                  </a:cubicBezTo>
                  <a:cubicBezTo>
                    <a:pt x="40" y="213"/>
                    <a:pt x="2593" y="6625"/>
                    <a:pt x="7424" y="8449"/>
                  </a:cubicBezTo>
                  <a:lnTo>
                    <a:pt x="7466" y="8449"/>
                  </a:lnTo>
                  <a:cubicBezTo>
                    <a:pt x="7505" y="8449"/>
                    <a:pt x="7547" y="8420"/>
                    <a:pt x="7560" y="8381"/>
                  </a:cubicBezTo>
                  <a:cubicBezTo>
                    <a:pt x="7586" y="8326"/>
                    <a:pt x="7560" y="8258"/>
                    <a:pt x="7505" y="8232"/>
                  </a:cubicBezTo>
                  <a:cubicBezTo>
                    <a:pt x="2768" y="6450"/>
                    <a:pt x="244" y="132"/>
                    <a:pt x="215" y="64"/>
                  </a:cubicBezTo>
                  <a:cubicBezTo>
                    <a:pt x="205" y="26"/>
                    <a:pt x="167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8"/>
            <p:cNvSpPr/>
            <p:nvPr/>
          </p:nvSpPr>
          <p:spPr>
            <a:xfrm>
              <a:off x="3183000" y="1828675"/>
              <a:ext cx="43525" cy="16975"/>
            </a:xfrm>
            <a:custGeom>
              <a:avLst/>
              <a:gdLst/>
              <a:ahLst/>
              <a:cxnLst/>
              <a:rect l="l" t="t" r="r" b="b"/>
              <a:pathLst>
                <a:path w="1741" h="679" extrusionOk="0">
                  <a:moveTo>
                    <a:pt x="1614" y="1"/>
                  </a:moveTo>
                  <a:cubicBezTo>
                    <a:pt x="1603" y="1"/>
                    <a:pt x="1591" y="2"/>
                    <a:pt x="1579" y="5"/>
                  </a:cubicBezTo>
                  <a:lnTo>
                    <a:pt x="95" y="462"/>
                  </a:lnTo>
                  <a:cubicBezTo>
                    <a:pt x="27" y="475"/>
                    <a:pt x="1" y="543"/>
                    <a:pt x="14" y="598"/>
                  </a:cubicBezTo>
                  <a:cubicBezTo>
                    <a:pt x="27" y="653"/>
                    <a:pt x="82" y="679"/>
                    <a:pt x="121" y="679"/>
                  </a:cubicBezTo>
                  <a:lnTo>
                    <a:pt x="163" y="679"/>
                  </a:lnTo>
                  <a:lnTo>
                    <a:pt x="1647" y="219"/>
                  </a:lnTo>
                  <a:cubicBezTo>
                    <a:pt x="1715" y="206"/>
                    <a:pt x="1741" y="138"/>
                    <a:pt x="1728" y="86"/>
                  </a:cubicBezTo>
                  <a:cubicBezTo>
                    <a:pt x="1707" y="30"/>
                    <a:pt x="1666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8"/>
            <p:cNvSpPr/>
            <p:nvPr/>
          </p:nvSpPr>
          <p:spPr>
            <a:xfrm>
              <a:off x="3197825" y="1873425"/>
              <a:ext cx="44900" cy="15075"/>
            </a:xfrm>
            <a:custGeom>
              <a:avLst/>
              <a:gdLst/>
              <a:ahLst/>
              <a:cxnLst/>
              <a:rect l="l" t="t" r="r" b="b"/>
              <a:pathLst>
                <a:path w="1796" h="603" extrusionOk="0">
                  <a:moveTo>
                    <a:pt x="1683" y="0"/>
                  </a:moveTo>
                  <a:cubicBezTo>
                    <a:pt x="1672" y="0"/>
                    <a:pt x="1659" y="3"/>
                    <a:pt x="1647" y="10"/>
                  </a:cubicBezTo>
                  <a:lnTo>
                    <a:pt x="95" y="386"/>
                  </a:lnTo>
                  <a:cubicBezTo>
                    <a:pt x="43" y="402"/>
                    <a:pt x="1" y="467"/>
                    <a:pt x="14" y="522"/>
                  </a:cubicBezTo>
                  <a:cubicBezTo>
                    <a:pt x="27" y="577"/>
                    <a:pt x="69" y="603"/>
                    <a:pt x="124" y="603"/>
                  </a:cubicBezTo>
                  <a:lnTo>
                    <a:pt x="150" y="603"/>
                  </a:lnTo>
                  <a:lnTo>
                    <a:pt x="1702" y="211"/>
                  </a:lnTo>
                  <a:cubicBezTo>
                    <a:pt x="1757" y="198"/>
                    <a:pt x="1796" y="143"/>
                    <a:pt x="1770" y="78"/>
                  </a:cubicBezTo>
                  <a:cubicBezTo>
                    <a:pt x="1760" y="35"/>
                    <a:pt x="1724" y="0"/>
                    <a:pt x="1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8"/>
            <p:cNvSpPr/>
            <p:nvPr/>
          </p:nvSpPr>
          <p:spPr>
            <a:xfrm>
              <a:off x="3015900" y="1004950"/>
              <a:ext cx="649075" cy="808950"/>
            </a:xfrm>
            <a:custGeom>
              <a:avLst/>
              <a:gdLst/>
              <a:ahLst/>
              <a:cxnLst/>
              <a:rect l="l" t="t" r="r" b="b"/>
              <a:pathLst>
                <a:path w="25963" h="32358" extrusionOk="0">
                  <a:moveTo>
                    <a:pt x="3782" y="0"/>
                  </a:moveTo>
                  <a:cubicBezTo>
                    <a:pt x="3782" y="0"/>
                    <a:pt x="1" y="5858"/>
                    <a:pt x="1569" y="10854"/>
                  </a:cubicBezTo>
                  <a:cubicBezTo>
                    <a:pt x="3121" y="15834"/>
                    <a:pt x="11140" y="20707"/>
                    <a:pt x="11140" y="20707"/>
                  </a:cubicBezTo>
                  <a:lnTo>
                    <a:pt x="5538" y="23341"/>
                  </a:lnTo>
                  <a:lnTo>
                    <a:pt x="12423" y="32358"/>
                  </a:lnTo>
                  <a:cubicBezTo>
                    <a:pt x="20954" y="29957"/>
                    <a:pt x="25963" y="24692"/>
                    <a:pt x="24314" y="19521"/>
                  </a:cubicBezTo>
                  <a:cubicBezTo>
                    <a:pt x="22856" y="14972"/>
                    <a:pt x="16256" y="9396"/>
                    <a:pt x="16256" y="9396"/>
                  </a:cubicBezTo>
                  <a:lnTo>
                    <a:pt x="3782" y="0"/>
                  </a:ln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8"/>
            <p:cNvSpPr/>
            <p:nvPr/>
          </p:nvSpPr>
          <p:spPr>
            <a:xfrm>
              <a:off x="3292025" y="1490800"/>
              <a:ext cx="53325" cy="53775"/>
            </a:xfrm>
            <a:custGeom>
              <a:avLst/>
              <a:gdLst/>
              <a:ahLst/>
              <a:cxnLst/>
              <a:rect l="l" t="t" r="r" b="b"/>
              <a:pathLst>
                <a:path w="2133" h="2151" extrusionOk="0">
                  <a:moveTo>
                    <a:pt x="1732" y="1"/>
                  </a:moveTo>
                  <a:cubicBezTo>
                    <a:pt x="1713" y="1"/>
                    <a:pt x="1692" y="7"/>
                    <a:pt x="1673" y="19"/>
                  </a:cubicBezTo>
                  <a:lnTo>
                    <a:pt x="40" y="1208"/>
                  </a:lnTo>
                  <a:cubicBezTo>
                    <a:pt x="14" y="1234"/>
                    <a:pt x="1" y="1260"/>
                    <a:pt x="14" y="1289"/>
                  </a:cubicBezTo>
                  <a:cubicBezTo>
                    <a:pt x="14" y="1315"/>
                    <a:pt x="27" y="1341"/>
                    <a:pt x="53" y="1354"/>
                  </a:cubicBezTo>
                  <a:lnTo>
                    <a:pt x="2010" y="2151"/>
                  </a:lnTo>
                  <a:lnTo>
                    <a:pt x="2039" y="2151"/>
                  </a:lnTo>
                  <a:cubicBezTo>
                    <a:pt x="2078" y="2151"/>
                    <a:pt x="2107" y="2138"/>
                    <a:pt x="2120" y="2112"/>
                  </a:cubicBezTo>
                  <a:cubicBezTo>
                    <a:pt x="2133" y="2057"/>
                    <a:pt x="2120" y="2018"/>
                    <a:pt x="2078" y="2002"/>
                  </a:cubicBezTo>
                  <a:lnTo>
                    <a:pt x="257" y="1260"/>
                  </a:lnTo>
                  <a:lnTo>
                    <a:pt x="1767" y="155"/>
                  </a:lnTo>
                  <a:cubicBezTo>
                    <a:pt x="1809" y="126"/>
                    <a:pt x="1822" y="74"/>
                    <a:pt x="1796" y="32"/>
                  </a:cubicBezTo>
                  <a:cubicBezTo>
                    <a:pt x="1780" y="11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8"/>
            <p:cNvSpPr/>
            <p:nvPr/>
          </p:nvSpPr>
          <p:spPr>
            <a:xfrm>
              <a:off x="3537050" y="1427275"/>
              <a:ext cx="82325" cy="200000"/>
            </a:xfrm>
            <a:custGeom>
              <a:avLst/>
              <a:gdLst/>
              <a:ahLst/>
              <a:cxnLst/>
              <a:rect l="l" t="t" r="r" b="b"/>
              <a:pathLst>
                <a:path w="3293" h="8000" extrusionOk="0">
                  <a:moveTo>
                    <a:pt x="1001" y="0"/>
                  </a:moveTo>
                  <a:cubicBezTo>
                    <a:pt x="854" y="0"/>
                    <a:pt x="704" y="38"/>
                    <a:pt x="568" y="117"/>
                  </a:cubicBezTo>
                  <a:cubicBezTo>
                    <a:pt x="134" y="360"/>
                    <a:pt x="1" y="898"/>
                    <a:pt x="244" y="1332"/>
                  </a:cubicBezTo>
                  <a:cubicBezTo>
                    <a:pt x="633" y="2006"/>
                    <a:pt x="931" y="2641"/>
                    <a:pt x="1106" y="3221"/>
                  </a:cubicBezTo>
                  <a:cubicBezTo>
                    <a:pt x="1485" y="4410"/>
                    <a:pt x="1472" y="5625"/>
                    <a:pt x="1054" y="6827"/>
                  </a:cubicBezTo>
                  <a:cubicBezTo>
                    <a:pt x="892" y="7284"/>
                    <a:pt x="1148" y="7783"/>
                    <a:pt x="1605" y="7945"/>
                  </a:cubicBezTo>
                  <a:cubicBezTo>
                    <a:pt x="1702" y="7987"/>
                    <a:pt x="1796" y="8000"/>
                    <a:pt x="1890" y="8000"/>
                  </a:cubicBezTo>
                  <a:cubicBezTo>
                    <a:pt x="2253" y="8000"/>
                    <a:pt x="2606" y="7770"/>
                    <a:pt x="2726" y="7407"/>
                  </a:cubicBezTo>
                  <a:cubicBezTo>
                    <a:pt x="3267" y="5826"/>
                    <a:pt x="3293" y="4248"/>
                    <a:pt x="2794" y="2680"/>
                  </a:cubicBezTo>
                  <a:cubicBezTo>
                    <a:pt x="2577" y="1993"/>
                    <a:pt x="2227" y="1238"/>
                    <a:pt x="1767" y="441"/>
                  </a:cubicBezTo>
                  <a:cubicBezTo>
                    <a:pt x="1603" y="160"/>
                    <a:pt x="1306" y="0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8"/>
            <p:cNvSpPr/>
            <p:nvPr/>
          </p:nvSpPr>
          <p:spPr>
            <a:xfrm>
              <a:off x="3176200" y="270600"/>
              <a:ext cx="168100" cy="162125"/>
            </a:xfrm>
            <a:custGeom>
              <a:avLst/>
              <a:gdLst/>
              <a:ahLst/>
              <a:cxnLst/>
              <a:rect l="l" t="t" r="r" b="b"/>
              <a:pathLst>
                <a:path w="6724" h="6485" extrusionOk="0">
                  <a:moveTo>
                    <a:pt x="3378" y="1"/>
                  </a:moveTo>
                  <a:cubicBezTo>
                    <a:pt x="3297" y="1"/>
                    <a:pt x="3216" y="4"/>
                    <a:pt x="3134" y="10"/>
                  </a:cubicBezTo>
                  <a:cubicBezTo>
                    <a:pt x="1352" y="133"/>
                    <a:pt x="1" y="1685"/>
                    <a:pt x="124" y="3467"/>
                  </a:cubicBezTo>
                  <a:cubicBezTo>
                    <a:pt x="254" y="5173"/>
                    <a:pt x="1683" y="6485"/>
                    <a:pt x="3369" y="6485"/>
                  </a:cubicBezTo>
                  <a:cubicBezTo>
                    <a:pt x="3443" y="6485"/>
                    <a:pt x="3518" y="6482"/>
                    <a:pt x="3594" y="6477"/>
                  </a:cubicBezTo>
                  <a:cubicBezTo>
                    <a:pt x="5376" y="6357"/>
                    <a:pt x="6724" y="4802"/>
                    <a:pt x="6604" y="3007"/>
                  </a:cubicBezTo>
                  <a:cubicBezTo>
                    <a:pt x="6486" y="1306"/>
                    <a:pt x="5067" y="1"/>
                    <a:pt x="337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8"/>
            <p:cNvSpPr/>
            <p:nvPr/>
          </p:nvSpPr>
          <p:spPr>
            <a:xfrm>
              <a:off x="3051050" y="237950"/>
              <a:ext cx="119100" cy="115075"/>
            </a:xfrm>
            <a:custGeom>
              <a:avLst/>
              <a:gdLst/>
              <a:ahLst/>
              <a:cxnLst/>
              <a:rect l="l" t="t" r="r" b="b"/>
              <a:pathLst>
                <a:path w="4764" h="4603" extrusionOk="0">
                  <a:moveTo>
                    <a:pt x="2398" y="1"/>
                  </a:moveTo>
                  <a:cubicBezTo>
                    <a:pt x="2342" y="1"/>
                    <a:pt x="2284" y="3"/>
                    <a:pt x="2227" y="7"/>
                  </a:cubicBezTo>
                  <a:cubicBezTo>
                    <a:pt x="957" y="101"/>
                    <a:pt x="1" y="1196"/>
                    <a:pt x="95" y="2463"/>
                  </a:cubicBezTo>
                  <a:cubicBezTo>
                    <a:pt x="173" y="3682"/>
                    <a:pt x="1194" y="4603"/>
                    <a:pt x="2399" y="4603"/>
                  </a:cubicBezTo>
                  <a:cubicBezTo>
                    <a:pt x="2450" y="4603"/>
                    <a:pt x="2500" y="4601"/>
                    <a:pt x="2551" y="4598"/>
                  </a:cubicBezTo>
                  <a:cubicBezTo>
                    <a:pt x="3808" y="4504"/>
                    <a:pt x="4764" y="3409"/>
                    <a:pt x="4670" y="2139"/>
                  </a:cubicBezTo>
                  <a:cubicBezTo>
                    <a:pt x="4592" y="930"/>
                    <a:pt x="3594" y="1"/>
                    <a:pt x="239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8"/>
            <p:cNvSpPr/>
            <p:nvPr/>
          </p:nvSpPr>
          <p:spPr>
            <a:xfrm>
              <a:off x="3358450" y="379150"/>
              <a:ext cx="31125" cy="29800"/>
            </a:xfrm>
            <a:custGeom>
              <a:avLst/>
              <a:gdLst/>
              <a:ahLst/>
              <a:cxnLst/>
              <a:rect l="l" t="t" r="r" b="b"/>
              <a:pathLst>
                <a:path w="1245" h="1192" extrusionOk="0">
                  <a:moveTo>
                    <a:pt x="625" y="1"/>
                  </a:moveTo>
                  <a:cubicBezTo>
                    <a:pt x="322" y="1"/>
                    <a:pt x="54" y="235"/>
                    <a:pt x="30" y="541"/>
                  </a:cubicBezTo>
                  <a:cubicBezTo>
                    <a:pt x="1" y="881"/>
                    <a:pt x="244" y="1163"/>
                    <a:pt x="584" y="1189"/>
                  </a:cubicBezTo>
                  <a:cubicBezTo>
                    <a:pt x="602" y="1191"/>
                    <a:pt x="619" y="1191"/>
                    <a:pt x="637" y="1191"/>
                  </a:cubicBezTo>
                  <a:cubicBezTo>
                    <a:pt x="938" y="1191"/>
                    <a:pt x="1191" y="957"/>
                    <a:pt x="1216" y="651"/>
                  </a:cubicBezTo>
                  <a:cubicBezTo>
                    <a:pt x="1245" y="314"/>
                    <a:pt x="1002" y="29"/>
                    <a:pt x="678" y="3"/>
                  </a:cubicBezTo>
                  <a:cubicBezTo>
                    <a:pt x="660" y="1"/>
                    <a:pt x="643" y="1"/>
                    <a:pt x="62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8"/>
            <p:cNvSpPr/>
            <p:nvPr/>
          </p:nvSpPr>
          <p:spPr>
            <a:xfrm>
              <a:off x="3413525" y="370750"/>
              <a:ext cx="215325" cy="250075"/>
            </a:xfrm>
            <a:custGeom>
              <a:avLst/>
              <a:gdLst/>
              <a:ahLst/>
              <a:cxnLst/>
              <a:rect l="l" t="t" r="r" b="b"/>
              <a:pathLst>
                <a:path w="8613" h="10003" extrusionOk="0">
                  <a:moveTo>
                    <a:pt x="4535" y="0"/>
                  </a:moveTo>
                  <a:cubicBezTo>
                    <a:pt x="3569" y="0"/>
                    <a:pt x="2628" y="725"/>
                    <a:pt x="2282" y="1810"/>
                  </a:cubicBezTo>
                  <a:lnTo>
                    <a:pt x="1430" y="4483"/>
                  </a:lnTo>
                  <a:cubicBezTo>
                    <a:pt x="1404" y="4564"/>
                    <a:pt x="1378" y="4645"/>
                    <a:pt x="1362" y="4713"/>
                  </a:cubicBezTo>
                  <a:cubicBezTo>
                    <a:pt x="1323" y="4794"/>
                    <a:pt x="1281" y="4862"/>
                    <a:pt x="1255" y="4956"/>
                  </a:cubicBezTo>
                  <a:lnTo>
                    <a:pt x="743" y="6589"/>
                  </a:lnTo>
                  <a:lnTo>
                    <a:pt x="714" y="6670"/>
                  </a:lnTo>
                  <a:lnTo>
                    <a:pt x="189" y="8303"/>
                  </a:lnTo>
                  <a:cubicBezTo>
                    <a:pt x="1" y="8896"/>
                    <a:pt x="338" y="9544"/>
                    <a:pt x="918" y="9735"/>
                  </a:cubicBezTo>
                  <a:lnTo>
                    <a:pt x="1605" y="9949"/>
                  </a:lnTo>
                  <a:cubicBezTo>
                    <a:pt x="1718" y="9985"/>
                    <a:pt x="1833" y="10003"/>
                    <a:pt x="1947" y="10003"/>
                  </a:cubicBezTo>
                  <a:cubicBezTo>
                    <a:pt x="2431" y="10003"/>
                    <a:pt x="2885" y="9690"/>
                    <a:pt x="3037" y="9207"/>
                  </a:cubicBezTo>
                  <a:lnTo>
                    <a:pt x="3497" y="7762"/>
                  </a:lnTo>
                  <a:lnTo>
                    <a:pt x="4495" y="8086"/>
                  </a:lnTo>
                  <a:cubicBezTo>
                    <a:pt x="4688" y="8148"/>
                    <a:pt x="4885" y="8177"/>
                    <a:pt x="5081" y="8177"/>
                  </a:cubicBezTo>
                  <a:cubicBezTo>
                    <a:pt x="6049" y="8177"/>
                    <a:pt x="6995" y="7460"/>
                    <a:pt x="7343" y="6372"/>
                  </a:cubicBezTo>
                  <a:lnTo>
                    <a:pt x="8195" y="3686"/>
                  </a:lnTo>
                  <a:cubicBezTo>
                    <a:pt x="8613" y="2377"/>
                    <a:pt x="8004" y="1000"/>
                    <a:pt x="6857" y="634"/>
                  </a:cubicBezTo>
                  <a:lnTo>
                    <a:pt x="5130" y="96"/>
                  </a:lnTo>
                  <a:cubicBezTo>
                    <a:pt x="4934" y="31"/>
                    <a:pt x="4734" y="0"/>
                    <a:pt x="4535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8"/>
            <p:cNvSpPr/>
            <p:nvPr/>
          </p:nvSpPr>
          <p:spPr>
            <a:xfrm>
              <a:off x="3376350" y="330225"/>
              <a:ext cx="331800" cy="200900"/>
            </a:xfrm>
            <a:custGeom>
              <a:avLst/>
              <a:gdLst/>
              <a:ahLst/>
              <a:cxnLst/>
              <a:rect l="l" t="t" r="r" b="b"/>
              <a:pathLst>
                <a:path w="13272" h="8036" extrusionOk="0">
                  <a:moveTo>
                    <a:pt x="11451" y="0"/>
                  </a:moveTo>
                  <a:cubicBezTo>
                    <a:pt x="10270" y="0"/>
                    <a:pt x="8953" y="1299"/>
                    <a:pt x="8953" y="1299"/>
                  </a:cubicBezTo>
                  <a:cubicBezTo>
                    <a:pt x="8953" y="1299"/>
                    <a:pt x="7038" y="330"/>
                    <a:pt x="5018" y="330"/>
                  </a:cubicBezTo>
                  <a:cubicBezTo>
                    <a:pt x="3193" y="330"/>
                    <a:pt x="1283" y="1121"/>
                    <a:pt x="623" y="4134"/>
                  </a:cubicBezTo>
                  <a:cubicBezTo>
                    <a:pt x="623" y="4134"/>
                    <a:pt x="1" y="6590"/>
                    <a:pt x="2282" y="8035"/>
                  </a:cubicBezTo>
                  <a:lnTo>
                    <a:pt x="3160" y="5401"/>
                  </a:lnTo>
                  <a:lnTo>
                    <a:pt x="4051" y="5090"/>
                  </a:lnTo>
                  <a:cubicBezTo>
                    <a:pt x="4051" y="5090"/>
                    <a:pt x="4787" y="5302"/>
                    <a:pt x="5942" y="5302"/>
                  </a:cubicBezTo>
                  <a:cubicBezTo>
                    <a:pt x="7027" y="5302"/>
                    <a:pt x="8482" y="5115"/>
                    <a:pt x="10045" y="4390"/>
                  </a:cubicBezTo>
                  <a:cubicBezTo>
                    <a:pt x="13272" y="2890"/>
                    <a:pt x="13152" y="732"/>
                    <a:pt x="12112" y="165"/>
                  </a:cubicBezTo>
                  <a:cubicBezTo>
                    <a:pt x="11904" y="49"/>
                    <a:pt x="11680" y="0"/>
                    <a:pt x="1145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8"/>
            <p:cNvSpPr/>
            <p:nvPr/>
          </p:nvSpPr>
          <p:spPr>
            <a:xfrm>
              <a:off x="3403000" y="440550"/>
              <a:ext cx="77700" cy="69800"/>
            </a:xfrm>
            <a:custGeom>
              <a:avLst/>
              <a:gdLst/>
              <a:ahLst/>
              <a:cxnLst/>
              <a:rect l="l" t="t" r="r" b="b"/>
              <a:pathLst>
                <a:path w="3108" h="2792" extrusionOk="0">
                  <a:moveTo>
                    <a:pt x="1546" y="1"/>
                  </a:moveTo>
                  <a:cubicBezTo>
                    <a:pt x="924" y="1"/>
                    <a:pt x="350" y="419"/>
                    <a:pt x="192" y="1056"/>
                  </a:cubicBezTo>
                  <a:cubicBezTo>
                    <a:pt x="1" y="1798"/>
                    <a:pt x="461" y="2556"/>
                    <a:pt x="1216" y="2744"/>
                  </a:cubicBezTo>
                  <a:cubicBezTo>
                    <a:pt x="1335" y="2776"/>
                    <a:pt x="1455" y="2791"/>
                    <a:pt x="1573" y="2791"/>
                  </a:cubicBezTo>
                  <a:cubicBezTo>
                    <a:pt x="2192" y="2791"/>
                    <a:pt x="2759" y="2369"/>
                    <a:pt x="2917" y="1746"/>
                  </a:cubicBezTo>
                  <a:cubicBezTo>
                    <a:pt x="3108" y="1001"/>
                    <a:pt x="2648" y="233"/>
                    <a:pt x="1893" y="45"/>
                  </a:cubicBezTo>
                  <a:cubicBezTo>
                    <a:pt x="1777" y="15"/>
                    <a:pt x="1661" y="1"/>
                    <a:pt x="1546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8"/>
            <p:cNvSpPr/>
            <p:nvPr/>
          </p:nvSpPr>
          <p:spPr>
            <a:xfrm>
              <a:off x="3440175" y="456500"/>
              <a:ext cx="24325" cy="30400"/>
            </a:xfrm>
            <a:custGeom>
              <a:avLst/>
              <a:gdLst/>
              <a:ahLst/>
              <a:cxnLst/>
              <a:rect l="l" t="t" r="r" b="b"/>
              <a:pathLst>
                <a:path w="973" h="1216" extrusionOk="0">
                  <a:moveTo>
                    <a:pt x="95" y="0"/>
                  </a:moveTo>
                  <a:cubicBezTo>
                    <a:pt x="40" y="0"/>
                    <a:pt x="14" y="26"/>
                    <a:pt x="1" y="68"/>
                  </a:cubicBezTo>
                  <a:cubicBezTo>
                    <a:pt x="1" y="120"/>
                    <a:pt x="27" y="162"/>
                    <a:pt x="69" y="162"/>
                  </a:cubicBezTo>
                  <a:cubicBezTo>
                    <a:pt x="338" y="201"/>
                    <a:pt x="526" y="311"/>
                    <a:pt x="620" y="473"/>
                  </a:cubicBezTo>
                  <a:cubicBezTo>
                    <a:pt x="798" y="742"/>
                    <a:pt x="688" y="1092"/>
                    <a:pt x="675" y="1092"/>
                  </a:cubicBezTo>
                  <a:cubicBezTo>
                    <a:pt x="662" y="1147"/>
                    <a:pt x="688" y="1189"/>
                    <a:pt x="730" y="1202"/>
                  </a:cubicBezTo>
                  <a:cubicBezTo>
                    <a:pt x="743" y="1202"/>
                    <a:pt x="756" y="1215"/>
                    <a:pt x="756" y="1215"/>
                  </a:cubicBezTo>
                  <a:cubicBezTo>
                    <a:pt x="798" y="1215"/>
                    <a:pt x="824" y="1189"/>
                    <a:pt x="837" y="1147"/>
                  </a:cubicBezTo>
                  <a:cubicBezTo>
                    <a:pt x="850" y="1134"/>
                    <a:pt x="973" y="716"/>
                    <a:pt x="769" y="379"/>
                  </a:cubicBezTo>
                  <a:cubicBezTo>
                    <a:pt x="636" y="175"/>
                    <a:pt x="419" y="55"/>
                    <a:pt x="95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8"/>
            <p:cNvSpPr/>
            <p:nvPr/>
          </p:nvSpPr>
          <p:spPr>
            <a:xfrm>
              <a:off x="3394575" y="554800"/>
              <a:ext cx="114800" cy="77425"/>
            </a:xfrm>
            <a:custGeom>
              <a:avLst/>
              <a:gdLst/>
              <a:ahLst/>
              <a:cxnLst/>
              <a:rect l="l" t="t" r="r" b="b"/>
              <a:pathLst>
                <a:path w="4592" h="3097" extrusionOk="0">
                  <a:moveTo>
                    <a:pt x="1255" y="1"/>
                  </a:moveTo>
                  <a:cubicBezTo>
                    <a:pt x="835" y="1"/>
                    <a:pt x="436" y="247"/>
                    <a:pt x="273" y="659"/>
                  </a:cubicBezTo>
                  <a:lnTo>
                    <a:pt x="231" y="753"/>
                  </a:lnTo>
                  <a:cubicBezTo>
                    <a:pt x="1" y="1291"/>
                    <a:pt x="273" y="1913"/>
                    <a:pt x="811" y="2143"/>
                  </a:cubicBezTo>
                  <a:lnTo>
                    <a:pt x="2946" y="3021"/>
                  </a:lnTo>
                  <a:cubicBezTo>
                    <a:pt x="3074" y="3072"/>
                    <a:pt x="3207" y="3096"/>
                    <a:pt x="3338" y="3096"/>
                  </a:cubicBezTo>
                  <a:cubicBezTo>
                    <a:pt x="3758" y="3096"/>
                    <a:pt x="4161" y="2847"/>
                    <a:pt x="4336" y="2425"/>
                  </a:cubicBezTo>
                  <a:lnTo>
                    <a:pt x="4375" y="2344"/>
                  </a:lnTo>
                  <a:cubicBezTo>
                    <a:pt x="4592" y="1793"/>
                    <a:pt x="4336" y="1171"/>
                    <a:pt x="3795" y="954"/>
                  </a:cubicBezTo>
                  <a:lnTo>
                    <a:pt x="1650" y="76"/>
                  </a:lnTo>
                  <a:cubicBezTo>
                    <a:pt x="1521" y="25"/>
                    <a:pt x="1387" y="1"/>
                    <a:pt x="125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8"/>
            <p:cNvSpPr/>
            <p:nvPr/>
          </p:nvSpPr>
          <p:spPr>
            <a:xfrm>
              <a:off x="3791475" y="1050125"/>
              <a:ext cx="302800" cy="317950"/>
            </a:xfrm>
            <a:custGeom>
              <a:avLst/>
              <a:gdLst/>
              <a:ahLst/>
              <a:cxnLst/>
              <a:rect l="l" t="t" r="r" b="b"/>
              <a:pathLst>
                <a:path w="12112" h="12718" extrusionOk="0">
                  <a:moveTo>
                    <a:pt x="4187" y="1"/>
                  </a:moveTo>
                  <a:cubicBezTo>
                    <a:pt x="4187" y="1"/>
                    <a:pt x="759" y="5577"/>
                    <a:pt x="1" y="11895"/>
                  </a:cubicBezTo>
                  <a:lnTo>
                    <a:pt x="12112" y="12718"/>
                  </a:lnTo>
                  <a:cubicBezTo>
                    <a:pt x="12112" y="12718"/>
                    <a:pt x="12112" y="4618"/>
                    <a:pt x="10654" y="406"/>
                  </a:cubicBezTo>
                  <a:lnTo>
                    <a:pt x="4187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8"/>
            <p:cNvSpPr/>
            <p:nvPr/>
          </p:nvSpPr>
          <p:spPr>
            <a:xfrm>
              <a:off x="4015275" y="1110250"/>
              <a:ext cx="79000" cy="257825"/>
            </a:xfrm>
            <a:custGeom>
              <a:avLst/>
              <a:gdLst/>
              <a:ahLst/>
              <a:cxnLst/>
              <a:rect l="l" t="t" r="r" b="b"/>
              <a:pathLst>
                <a:path w="3160" h="10313" extrusionOk="0">
                  <a:moveTo>
                    <a:pt x="2227" y="0"/>
                  </a:moveTo>
                  <a:cubicBezTo>
                    <a:pt x="905" y="1160"/>
                    <a:pt x="1" y="3415"/>
                    <a:pt x="1" y="5994"/>
                  </a:cubicBezTo>
                  <a:cubicBezTo>
                    <a:pt x="1" y="7572"/>
                    <a:pt x="338" y="9017"/>
                    <a:pt x="905" y="10164"/>
                  </a:cubicBezTo>
                  <a:lnTo>
                    <a:pt x="3160" y="10313"/>
                  </a:lnTo>
                  <a:cubicBezTo>
                    <a:pt x="3160" y="10313"/>
                    <a:pt x="3160" y="4361"/>
                    <a:pt x="222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8"/>
            <p:cNvSpPr/>
            <p:nvPr/>
          </p:nvSpPr>
          <p:spPr>
            <a:xfrm>
              <a:off x="3973075" y="798325"/>
              <a:ext cx="96575" cy="95650"/>
            </a:xfrm>
            <a:custGeom>
              <a:avLst/>
              <a:gdLst/>
              <a:ahLst/>
              <a:cxnLst/>
              <a:rect l="l" t="t" r="r" b="b"/>
              <a:pathLst>
                <a:path w="3863" h="3826" extrusionOk="0">
                  <a:moveTo>
                    <a:pt x="2710" y="0"/>
                  </a:moveTo>
                  <a:cubicBezTo>
                    <a:pt x="1679" y="0"/>
                    <a:pt x="1" y="2971"/>
                    <a:pt x="1" y="2971"/>
                  </a:cubicBezTo>
                  <a:cubicBezTo>
                    <a:pt x="1" y="2971"/>
                    <a:pt x="1689" y="3797"/>
                    <a:pt x="1728" y="3823"/>
                  </a:cubicBezTo>
                  <a:cubicBezTo>
                    <a:pt x="1729" y="3825"/>
                    <a:pt x="1733" y="3825"/>
                    <a:pt x="1740" y="3825"/>
                  </a:cubicBezTo>
                  <a:cubicBezTo>
                    <a:pt x="1882" y="3825"/>
                    <a:pt x="3134" y="3418"/>
                    <a:pt x="3134" y="3418"/>
                  </a:cubicBezTo>
                  <a:cubicBezTo>
                    <a:pt x="3134" y="3418"/>
                    <a:pt x="3863" y="285"/>
                    <a:pt x="2836" y="16"/>
                  </a:cubicBezTo>
                  <a:cubicBezTo>
                    <a:pt x="2795" y="5"/>
                    <a:pt x="2753" y="0"/>
                    <a:pt x="27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8"/>
            <p:cNvSpPr/>
            <p:nvPr/>
          </p:nvSpPr>
          <p:spPr>
            <a:xfrm>
              <a:off x="3996325" y="812675"/>
              <a:ext cx="61175" cy="67375"/>
            </a:xfrm>
            <a:custGeom>
              <a:avLst/>
              <a:gdLst/>
              <a:ahLst/>
              <a:cxnLst/>
              <a:rect l="l" t="t" r="r" b="b"/>
              <a:pathLst>
                <a:path w="2447" h="2695" extrusionOk="0">
                  <a:moveTo>
                    <a:pt x="1760" y="0"/>
                  </a:moveTo>
                  <a:cubicBezTo>
                    <a:pt x="1113" y="0"/>
                    <a:pt x="1" y="2413"/>
                    <a:pt x="1" y="2413"/>
                  </a:cubicBezTo>
                  <a:lnTo>
                    <a:pt x="2000" y="2695"/>
                  </a:lnTo>
                  <a:cubicBezTo>
                    <a:pt x="2000" y="2695"/>
                    <a:pt x="2447" y="184"/>
                    <a:pt x="1825" y="9"/>
                  </a:cubicBezTo>
                  <a:cubicBezTo>
                    <a:pt x="1804" y="3"/>
                    <a:pt x="1782" y="0"/>
                    <a:pt x="176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8"/>
            <p:cNvSpPr/>
            <p:nvPr/>
          </p:nvSpPr>
          <p:spPr>
            <a:xfrm>
              <a:off x="3861500" y="782825"/>
              <a:ext cx="328275" cy="311875"/>
            </a:xfrm>
            <a:custGeom>
              <a:avLst/>
              <a:gdLst/>
              <a:ahLst/>
              <a:cxnLst/>
              <a:rect l="l" t="t" r="r" b="b"/>
              <a:pathLst>
                <a:path w="13131" h="12475" extrusionOk="0">
                  <a:moveTo>
                    <a:pt x="4846" y="0"/>
                  </a:moveTo>
                  <a:cubicBezTo>
                    <a:pt x="4835" y="0"/>
                    <a:pt x="4825" y="1"/>
                    <a:pt x="4814" y="1"/>
                  </a:cubicBezTo>
                  <a:cubicBezTo>
                    <a:pt x="3437" y="56"/>
                    <a:pt x="2102" y="4955"/>
                    <a:pt x="2102" y="4955"/>
                  </a:cubicBezTo>
                  <a:cubicBezTo>
                    <a:pt x="2102" y="4955"/>
                    <a:pt x="631" y="5172"/>
                    <a:pt x="696" y="5713"/>
                  </a:cubicBezTo>
                  <a:cubicBezTo>
                    <a:pt x="777" y="6251"/>
                    <a:pt x="1749" y="6413"/>
                    <a:pt x="1749" y="6413"/>
                  </a:cubicBezTo>
                  <a:cubicBezTo>
                    <a:pt x="1749" y="6413"/>
                    <a:pt x="1689" y="6410"/>
                    <a:pt x="1591" y="6410"/>
                  </a:cubicBezTo>
                  <a:cubicBezTo>
                    <a:pt x="1160" y="6410"/>
                    <a:pt x="0" y="6464"/>
                    <a:pt x="77" y="7048"/>
                  </a:cubicBezTo>
                  <a:cubicBezTo>
                    <a:pt x="158" y="7764"/>
                    <a:pt x="1736" y="7871"/>
                    <a:pt x="1736" y="7871"/>
                  </a:cubicBezTo>
                  <a:cubicBezTo>
                    <a:pt x="1736" y="7871"/>
                    <a:pt x="1687" y="7869"/>
                    <a:pt x="1611" y="7869"/>
                  </a:cubicBezTo>
                  <a:cubicBezTo>
                    <a:pt x="1293" y="7869"/>
                    <a:pt x="487" y="7903"/>
                    <a:pt x="631" y="8250"/>
                  </a:cubicBezTo>
                  <a:cubicBezTo>
                    <a:pt x="819" y="8681"/>
                    <a:pt x="1710" y="8937"/>
                    <a:pt x="1710" y="8937"/>
                  </a:cubicBezTo>
                  <a:lnTo>
                    <a:pt x="981" y="11383"/>
                  </a:lnTo>
                  <a:cubicBezTo>
                    <a:pt x="981" y="11383"/>
                    <a:pt x="1506" y="12219"/>
                    <a:pt x="3871" y="12436"/>
                  </a:cubicBezTo>
                  <a:cubicBezTo>
                    <a:pt x="4177" y="12463"/>
                    <a:pt x="4455" y="12475"/>
                    <a:pt x="4707" y="12475"/>
                  </a:cubicBezTo>
                  <a:cubicBezTo>
                    <a:pt x="6334" y="12475"/>
                    <a:pt x="6881" y="11989"/>
                    <a:pt x="6881" y="11989"/>
                  </a:cubicBezTo>
                  <a:cubicBezTo>
                    <a:pt x="7109" y="11999"/>
                    <a:pt x="7331" y="12004"/>
                    <a:pt x="7546" y="12004"/>
                  </a:cubicBezTo>
                  <a:cubicBezTo>
                    <a:pt x="8740" y="12004"/>
                    <a:pt x="9709" y="11850"/>
                    <a:pt x="10283" y="11597"/>
                  </a:cubicBezTo>
                  <a:cubicBezTo>
                    <a:pt x="11550" y="11043"/>
                    <a:pt x="11106" y="10748"/>
                    <a:pt x="11106" y="10748"/>
                  </a:cubicBezTo>
                  <a:cubicBezTo>
                    <a:pt x="10053" y="10544"/>
                    <a:pt x="9930" y="10045"/>
                    <a:pt x="9930" y="10045"/>
                  </a:cubicBezTo>
                  <a:lnTo>
                    <a:pt x="9930" y="10045"/>
                  </a:lnTo>
                  <a:cubicBezTo>
                    <a:pt x="10149" y="10172"/>
                    <a:pt x="10382" y="10234"/>
                    <a:pt x="10622" y="10234"/>
                  </a:cubicBezTo>
                  <a:cubicBezTo>
                    <a:pt x="11122" y="10234"/>
                    <a:pt x="11657" y="9966"/>
                    <a:pt x="12185" y="9465"/>
                  </a:cubicBezTo>
                  <a:cubicBezTo>
                    <a:pt x="12956" y="8723"/>
                    <a:pt x="13131" y="7884"/>
                    <a:pt x="12457" y="7534"/>
                  </a:cubicBezTo>
                  <a:cubicBezTo>
                    <a:pt x="11712" y="7142"/>
                    <a:pt x="10432" y="7090"/>
                    <a:pt x="10432" y="7090"/>
                  </a:cubicBezTo>
                  <a:cubicBezTo>
                    <a:pt x="10432" y="5496"/>
                    <a:pt x="9311" y="5065"/>
                    <a:pt x="9311" y="5065"/>
                  </a:cubicBezTo>
                  <a:lnTo>
                    <a:pt x="9311" y="5065"/>
                  </a:lnTo>
                  <a:cubicBezTo>
                    <a:pt x="9311" y="5065"/>
                    <a:pt x="9538" y="5123"/>
                    <a:pt x="9743" y="5123"/>
                  </a:cubicBezTo>
                  <a:cubicBezTo>
                    <a:pt x="9930" y="5123"/>
                    <a:pt x="10098" y="5074"/>
                    <a:pt x="10053" y="4887"/>
                  </a:cubicBezTo>
                  <a:cubicBezTo>
                    <a:pt x="10008" y="4680"/>
                    <a:pt x="9664" y="4583"/>
                    <a:pt x="9365" y="4538"/>
                  </a:cubicBezTo>
                  <a:lnTo>
                    <a:pt x="9365" y="4538"/>
                  </a:lnTo>
                  <a:cubicBezTo>
                    <a:pt x="9415" y="4540"/>
                    <a:pt x="9467" y="4541"/>
                    <a:pt x="9519" y="4541"/>
                  </a:cubicBezTo>
                  <a:cubicBezTo>
                    <a:pt x="9973" y="4541"/>
                    <a:pt x="10459" y="4451"/>
                    <a:pt x="10108" y="4012"/>
                  </a:cubicBezTo>
                  <a:cubicBezTo>
                    <a:pt x="9673" y="3480"/>
                    <a:pt x="7875" y="3404"/>
                    <a:pt x="6884" y="3404"/>
                  </a:cubicBezTo>
                  <a:cubicBezTo>
                    <a:pt x="6487" y="3404"/>
                    <a:pt x="6220" y="3416"/>
                    <a:pt x="6220" y="3416"/>
                  </a:cubicBezTo>
                  <a:cubicBezTo>
                    <a:pt x="6220" y="3416"/>
                    <a:pt x="6204" y="0"/>
                    <a:pt x="484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8"/>
            <p:cNvSpPr/>
            <p:nvPr/>
          </p:nvSpPr>
          <p:spPr>
            <a:xfrm>
              <a:off x="3859175" y="782825"/>
              <a:ext cx="236800" cy="262075"/>
            </a:xfrm>
            <a:custGeom>
              <a:avLst/>
              <a:gdLst/>
              <a:ahLst/>
              <a:cxnLst/>
              <a:rect l="l" t="t" r="r" b="b"/>
              <a:pathLst>
                <a:path w="9472" h="10483" extrusionOk="0">
                  <a:moveTo>
                    <a:pt x="4939" y="0"/>
                  </a:moveTo>
                  <a:cubicBezTo>
                    <a:pt x="4928" y="0"/>
                    <a:pt x="4918" y="1"/>
                    <a:pt x="4907" y="1"/>
                  </a:cubicBezTo>
                  <a:cubicBezTo>
                    <a:pt x="3530" y="56"/>
                    <a:pt x="2195" y="4955"/>
                    <a:pt x="2195" y="4955"/>
                  </a:cubicBezTo>
                  <a:cubicBezTo>
                    <a:pt x="2195" y="4955"/>
                    <a:pt x="1920" y="4905"/>
                    <a:pt x="1588" y="4905"/>
                  </a:cubicBezTo>
                  <a:cubicBezTo>
                    <a:pt x="1110" y="4905"/>
                    <a:pt x="511" y="5008"/>
                    <a:pt x="439" y="5509"/>
                  </a:cubicBezTo>
                  <a:cubicBezTo>
                    <a:pt x="360" y="6129"/>
                    <a:pt x="1394" y="6344"/>
                    <a:pt x="1735" y="6398"/>
                  </a:cubicBezTo>
                  <a:lnTo>
                    <a:pt x="1735" y="6398"/>
                  </a:lnTo>
                  <a:cubicBezTo>
                    <a:pt x="1622" y="6384"/>
                    <a:pt x="1430" y="6366"/>
                    <a:pt x="1215" y="6366"/>
                  </a:cubicBezTo>
                  <a:cubicBezTo>
                    <a:pt x="680" y="6366"/>
                    <a:pt x="0" y="6481"/>
                    <a:pt x="34" y="7074"/>
                  </a:cubicBezTo>
                  <a:cubicBezTo>
                    <a:pt x="78" y="7647"/>
                    <a:pt x="1200" y="7813"/>
                    <a:pt x="1647" y="7857"/>
                  </a:cubicBezTo>
                  <a:lnTo>
                    <a:pt x="1647" y="7857"/>
                  </a:lnTo>
                  <a:cubicBezTo>
                    <a:pt x="1594" y="7854"/>
                    <a:pt x="1531" y="7852"/>
                    <a:pt x="1462" y="7852"/>
                  </a:cubicBezTo>
                  <a:cubicBezTo>
                    <a:pt x="1030" y="7852"/>
                    <a:pt x="367" y="7931"/>
                    <a:pt x="332" y="8412"/>
                  </a:cubicBezTo>
                  <a:cubicBezTo>
                    <a:pt x="299" y="8887"/>
                    <a:pt x="812" y="8986"/>
                    <a:pt x="1240" y="8986"/>
                  </a:cubicBezTo>
                  <a:cubicBezTo>
                    <a:pt x="1436" y="8986"/>
                    <a:pt x="1613" y="8965"/>
                    <a:pt x="1715" y="8951"/>
                  </a:cubicBezTo>
                  <a:lnTo>
                    <a:pt x="1715" y="8951"/>
                  </a:lnTo>
                  <a:cubicBezTo>
                    <a:pt x="1479" y="8994"/>
                    <a:pt x="840" y="9147"/>
                    <a:pt x="643" y="9572"/>
                  </a:cubicBezTo>
                  <a:cubicBezTo>
                    <a:pt x="439" y="10071"/>
                    <a:pt x="899" y="10437"/>
                    <a:pt x="2639" y="10476"/>
                  </a:cubicBezTo>
                  <a:cubicBezTo>
                    <a:pt x="2819" y="10481"/>
                    <a:pt x="2995" y="10483"/>
                    <a:pt x="3167" y="10483"/>
                  </a:cubicBezTo>
                  <a:cubicBezTo>
                    <a:pt x="5897" y="10483"/>
                    <a:pt x="7600" y="9906"/>
                    <a:pt x="8121" y="9601"/>
                  </a:cubicBezTo>
                  <a:cubicBezTo>
                    <a:pt x="9349" y="8872"/>
                    <a:pt x="9472" y="7466"/>
                    <a:pt x="9375" y="6345"/>
                  </a:cubicBezTo>
                  <a:cubicBezTo>
                    <a:pt x="9268" y="4887"/>
                    <a:pt x="8215" y="3970"/>
                    <a:pt x="7350" y="3403"/>
                  </a:cubicBezTo>
                  <a:cubicBezTo>
                    <a:pt x="6757" y="3403"/>
                    <a:pt x="6313" y="3416"/>
                    <a:pt x="6313" y="3416"/>
                  </a:cubicBezTo>
                  <a:cubicBezTo>
                    <a:pt x="6313" y="3416"/>
                    <a:pt x="6297" y="0"/>
                    <a:pt x="493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8"/>
            <p:cNvSpPr/>
            <p:nvPr/>
          </p:nvSpPr>
          <p:spPr>
            <a:xfrm>
              <a:off x="3944725" y="806750"/>
              <a:ext cx="67500" cy="95900"/>
            </a:xfrm>
            <a:custGeom>
              <a:avLst/>
              <a:gdLst/>
              <a:ahLst/>
              <a:cxnLst/>
              <a:rect l="l" t="t" r="r" b="b"/>
              <a:pathLst>
                <a:path w="2700" h="3836" extrusionOk="0">
                  <a:moveTo>
                    <a:pt x="1611" y="0"/>
                  </a:moveTo>
                  <a:cubicBezTo>
                    <a:pt x="864" y="0"/>
                    <a:pt x="1" y="3784"/>
                    <a:pt x="1" y="3784"/>
                  </a:cubicBezTo>
                  <a:lnTo>
                    <a:pt x="1242" y="3729"/>
                  </a:lnTo>
                  <a:cubicBezTo>
                    <a:pt x="1242" y="3729"/>
                    <a:pt x="1284" y="3256"/>
                    <a:pt x="1378" y="3162"/>
                  </a:cubicBezTo>
                  <a:cubicBezTo>
                    <a:pt x="1423" y="3117"/>
                    <a:pt x="1463" y="3097"/>
                    <a:pt x="1500" y="3097"/>
                  </a:cubicBezTo>
                  <a:cubicBezTo>
                    <a:pt x="1664" y="3097"/>
                    <a:pt x="1740" y="3496"/>
                    <a:pt x="1768" y="3708"/>
                  </a:cubicBezTo>
                  <a:lnTo>
                    <a:pt x="1768" y="3708"/>
                  </a:lnTo>
                  <a:cubicBezTo>
                    <a:pt x="1747" y="3461"/>
                    <a:pt x="1738" y="2928"/>
                    <a:pt x="2026" y="2783"/>
                  </a:cubicBezTo>
                  <a:cubicBezTo>
                    <a:pt x="2058" y="2765"/>
                    <a:pt x="2089" y="2757"/>
                    <a:pt x="2120" y="2757"/>
                  </a:cubicBezTo>
                  <a:cubicBezTo>
                    <a:pt x="2437" y="2757"/>
                    <a:pt x="2674" y="3622"/>
                    <a:pt x="2674" y="3622"/>
                  </a:cubicBezTo>
                  <a:cubicBezTo>
                    <a:pt x="2700" y="3217"/>
                    <a:pt x="2405" y="139"/>
                    <a:pt x="1647" y="3"/>
                  </a:cubicBezTo>
                  <a:cubicBezTo>
                    <a:pt x="1635" y="1"/>
                    <a:pt x="1623" y="0"/>
                    <a:pt x="1611" y="0"/>
                  </a:cubicBezTo>
                  <a:close/>
                  <a:moveTo>
                    <a:pt x="1768" y="3708"/>
                  </a:moveTo>
                  <a:cubicBezTo>
                    <a:pt x="1775" y="3786"/>
                    <a:pt x="1783" y="3836"/>
                    <a:pt x="1783" y="3836"/>
                  </a:cubicBezTo>
                  <a:cubicBezTo>
                    <a:pt x="1783" y="3836"/>
                    <a:pt x="1779" y="3784"/>
                    <a:pt x="1768" y="3708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8"/>
            <p:cNvSpPr/>
            <p:nvPr/>
          </p:nvSpPr>
          <p:spPr>
            <a:xfrm>
              <a:off x="3876525" y="1060250"/>
              <a:ext cx="194425" cy="49975"/>
            </a:xfrm>
            <a:custGeom>
              <a:avLst/>
              <a:gdLst/>
              <a:ahLst/>
              <a:cxnLst/>
              <a:rect l="l" t="t" r="r" b="b"/>
              <a:pathLst>
                <a:path w="7777" h="1999" extrusionOk="0">
                  <a:moveTo>
                    <a:pt x="493" y="1"/>
                  </a:moveTo>
                  <a:cubicBezTo>
                    <a:pt x="328" y="1"/>
                    <a:pt x="180" y="101"/>
                    <a:pt x="124" y="257"/>
                  </a:cubicBezTo>
                  <a:cubicBezTo>
                    <a:pt x="95" y="325"/>
                    <a:pt x="82" y="406"/>
                    <a:pt x="56" y="474"/>
                  </a:cubicBezTo>
                  <a:cubicBezTo>
                    <a:pt x="1" y="649"/>
                    <a:pt x="82" y="824"/>
                    <a:pt x="244" y="905"/>
                  </a:cubicBezTo>
                  <a:cubicBezTo>
                    <a:pt x="1065" y="1332"/>
                    <a:pt x="2671" y="1998"/>
                    <a:pt x="5080" y="1998"/>
                  </a:cubicBezTo>
                  <a:cubicBezTo>
                    <a:pt x="5799" y="1998"/>
                    <a:pt x="6590" y="1939"/>
                    <a:pt x="7453" y="1796"/>
                  </a:cubicBezTo>
                  <a:cubicBezTo>
                    <a:pt x="7644" y="1770"/>
                    <a:pt x="7777" y="1595"/>
                    <a:pt x="7764" y="1404"/>
                  </a:cubicBezTo>
                  <a:cubicBezTo>
                    <a:pt x="7751" y="1352"/>
                    <a:pt x="7751" y="1297"/>
                    <a:pt x="7751" y="1242"/>
                  </a:cubicBezTo>
                  <a:cubicBezTo>
                    <a:pt x="7738" y="1054"/>
                    <a:pt x="7576" y="905"/>
                    <a:pt x="7372" y="905"/>
                  </a:cubicBezTo>
                  <a:cubicBezTo>
                    <a:pt x="6792" y="905"/>
                    <a:pt x="5590" y="905"/>
                    <a:pt x="4388" y="811"/>
                  </a:cubicBezTo>
                  <a:cubicBezTo>
                    <a:pt x="2946" y="691"/>
                    <a:pt x="1527" y="325"/>
                    <a:pt x="597" y="14"/>
                  </a:cubicBezTo>
                  <a:cubicBezTo>
                    <a:pt x="562" y="5"/>
                    <a:pt x="527" y="1"/>
                    <a:pt x="49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8"/>
            <p:cNvSpPr/>
            <p:nvPr/>
          </p:nvSpPr>
          <p:spPr>
            <a:xfrm>
              <a:off x="4051725" y="955550"/>
              <a:ext cx="28050" cy="24650"/>
            </a:xfrm>
            <a:custGeom>
              <a:avLst/>
              <a:gdLst/>
              <a:ahLst/>
              <a:cxnLst/>
              <a:rect l="l" t="t" r="r" b="b"/>
              <a:pathLst>
                <a:path w="1122" h="986" extrusionOk="0">
                  <a:moveTo>
                    <a:pt x="552" y="1"/>
                  </a:moveTo>
                  <a:cubicBezTo>
                    <a:pt x="404" y="1"/>
                    <a:pt x="258" y="67"/>
                    <a:pt x="163" y="194"/>
                  </a:cubicBezTo>
                  <a:cubicBezTo>
                    <a:pt x="1" y="408"/>
                    <a:pt x="40" y="719"/>
                    <a:pt x="257" y="881"/>
                  </a:cubicBezTo>
                  <a:cubicBezTo>
                    <a:pt x="345" y="952"/>
                    <a:pt x="449" y="986"/>
                    <a:pt x="552" y="986"/>
                  </a:cubicBezTo>
                  <a:cubicBezTo>
                    <a:pt x="701" y="986"/>
                    <a:pt x="848" y="915"/>
                    <a:pt x="944" y="787"/>
                  </a:cubicBezTo>
                  <a:cubicBezTo>
                    <a:pt x="1122" y="570"/>
                    <a:pt x="1067" y="262"/>
                    <a:pt x="850" y="100"/>
                  </a:cubicBezTo>
                  <a:cubicBezTo>
                    <a:pt x="761" y="33"/>
                    <a:pt x="656" y="1"/>
                    <a:pt x="552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8"/>
            <p:cNvSpPr/>
            <p:nvPr/>
          </p:nvSpPr>
          <p:spPr>
            <a:xfrm>
              <a:off x="4040225" y="928450"/>
              <a:ext cx="35100" cy="19400"/>
            </a:xfrm>
            <a:custGeom>
              <a:avLst/>
              <a:gdLst/>
              <a:ahLst/>
              <a:cxnLst/>
              <a:rect l="l" t="t" r="r" b="b"/>
              <a:pathLst>
                <a:path w="1404" h="776" extrusionOk="0">
                  <a:moveTo>
                    <a:pt x="789" y="1"/>
                  </a:moveTo>
                  <a:cubicBezTo>
                    <a:pt x="743" y="1"/>
                    <a:pt x="697" y="3"/>
                    <a:pt x="649" y="8"/>
                  </a:cubicBezTo>
                  <a:cubicBezTo>
                    <a:pt x="286" y="63"/>
                    <a:pt x="1" y="277"/>
                    <a:pt x="27" y="481"/>
                  </a:cubicBezTo>
                  <a:cubicBezTo>
                    <a:pt x="51" y="651"/>
                    <a:pt x="298" y="775"/>
                    <a:pt x="593" y="775"/>
                  </a:cubicBezTo>
                  <a:cubicBezTo>
                    <a:pt x="646" y="775"/>
                    <a:pt x="701" y="771"/>
                    <a:pt x="756" y="763"/>
                  </a:cubicBezTo>
                  <a:cubicBezTo>
                    <a:pt x="1135" y="711"/>
                    <a:pt x="1404" y="507"/>
                    <a:pt x="1378" y="293"/>
                  </a:cubicBezTo>
                  <a:cubicBezTo>
                    <a:pt x="1355" y="115"/>
                    <a:pt x="1105" y="1"/>
                    <a:pt x="78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8"/>
            <p:cNvSpPr/>
            <p:nvPr/>
          </p:nvSpPr>
          <p:spPr>
            <a:xfrm>
              <a:off x="4143825" y="980325"/>
              <a:ext cx="6100" cy="5750"/>
            </a:xfrm>
            <a:custGeom>
              <a:avLst/>
              <a:gdLst/>
              <a:ahLst/>
              <a:cxnLst/>
              <a:rect l="l" t="t" r="r" b="b"/>
              <a:pathLst>
                <a:path w="244" h="230" extrusionOk="0">
                  <a:moveTo>
                    <a:pt x="150" y="0"/>
                  </a:moveTo>
                  <a:cubicBezTo>
                    <a:pt x="82" y="0"/>
                    <a:pt x="30" y="39"/>
                    <a:pt x="14" y="94"/>
                  </a:cubicBezTo>
                  <a:cubicBezTo>
                    <a:pt x="1" y="162"/>
                    <a:pt x="43" y="214"/>
                    <a:pt x="111" y="227"/>
                  </a:cubicBezTo>
                  <a:cubicBezTo>
                    <a:pt x="117" y="229"/>
                    <a:pt x="124" y="230"/>
                    <a:pt x="130" y="230"/>
                  </a:cubicBezTo>
                  <a:cubicBezTo>
                    <a:pt x="178" y="230"/>
                    <a:pt x="231" y="181"/>
                    <a:pt x="231" y="133"/>
                  </a:cubicBezTo>
                  <a:cubicBezTo>
                    <a:pt x="244" y="65"/>
                    <a:pt x="205" y="13"/>
                    <a:pt x="150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8"/>
            <p:cNvSpPr/>
            <p:nvPr/>
          </p:nvSpPr>
          <p:spPr>
            <a:xfrm>
              <a:off x="4146575" y="996775"/>
              <a:ext cx="6100" cy="5525"/>
            </a:xfrm>
            <a:custGeom>
              <a:avLst/>
              <a:gdLst/>
              <a:ahLst/>
              <a:cxnLst/>
              <a:rect l="l" t="t" r="r" b="b"/>
              <a:pathLst>
                <a:path w="244" h="221" extrusionOk="0">
                  <a:moveTo>
                    <a:pt x="122" y="1"/>
                  </a:moveTo>
                  <a:cubicBezTo>
                    <a:pt x="68" y="1"/>
                    <a:pt x="25" y="36"/>
                    <a:pt x="14" y="84"/>
                  </a:cubicBezTo>
                  <a:cubicBezTo>
                    <a:pt x="1" y="152"/>
                    <a:pt x="40" y="204"/>
                    <a:pt x="108" y="217"/>
                  </a:cubicBezTo>
                  <a:cubicBezTo>
                    <a:pt x="118" y="219"/>
                    <a:pt x="127" y="220"/>
                    <a:pt x="136" y="220"/>
                  </a:cubicBezTo>
                  <a:cubicBezTo>
                    <a:pt x="190" y="220"/>
                    <a:pt x="230" y="181"/>
                    <a:pt x="244" y="123"/>
                  </a:cubicBezTo>
                  <a:cubicBezTo>
                    <a:pt x="244" y="71"/>
                    <a:pt x="202" y="3"/>
                    <a:pt x="147" y="3"/>
                  </a:cubicBezTo>
                  <a:cubicBezTo>
                    <a:pt x="138" y="1"/>
                    <a:pt x="130" y="1"/>
                    <a:pt x="122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8"/>
            <p:cNvSpPr/>
            <p:nvPr/>
          </p:nvSpPr>
          <p:spPr>
            <a:xfrm>
              <a:off x="4129325" y="983575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25" y="1"/>
                  </a:moveTo>
                  <a:cubicBezTo>
                    <a:pt x="69" y="1"/>
                    <a:pt x="25" y="40"/>
                    <a:pt x="14" y="97"/>
                  </a:cubicBezTo>
                  <a:cubicBezTo>
                    <a:pt x="1" y="152"/>
                    <a:pt x="43" y="207"/>
                    <a:pt x="108" y="220"/>
                  </a:cubicBezTo>
                  <a:cubicBezTo>
                    <a:pt x="115" y="222"/>
                    <a:pt x="122" y="222"/>
                    <a:pt x="129" y="222"/>
                  </a:cubicBezTo>
                  <a:cubicBezTo>
                    <a:pt x="179" y="222"/>
                    <a:pt x="231" y="185"/>
                    <a:pt x="231" y="126"/>
                  </a:cubicBezTo>
                  <a:cubicBezTo>
                    <a:pt x="244" y="71"/>
                    <a:pt x="205" y="16"/>
                    <a:pt x="150" y="3"/>
                  </a:cubicBezTo>
                  <a:cubicBezTo>
                    <a:pt x="141" y="1"/>
                    <a:pt x="133" y="1"/>
                    <a:pt x="12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8"/>
            <p:cNvSpPr/>
            <p:nvPr/>
          </p:nvSpPr>
          <p:spPr>
            <a:xfrm>
              <a:off x="4133375" y="998800"/>
              <a:ext cx="6100" cy="5850"/>
            </a:xfrm>
            <a:custGeom>
              <a:avLst/>
              <a:gdLst/>
              <a:ahLst/>
              <a:cxnLst/>
              <a:rect l="l" t="t" r="r" b="b"/>
              <a:pathLst>
                <a:path w="244" h="234" extrusionOk="0">
                  <a:moveTo>
                    <a:pt x="124" y="1"/>
                  </a:moveTo>
                  <a:cubicBezTo>
                    <a:pt x="68" y="1"/>
                    <a:pt x="25" y="38"/>
                    <a:pt x="14" y="97"/>
                  </a:cubicBezTo>
                  <a:cubicBezTo>
                    <a:pt x="1" y="165"/>
                    <a:pt x="43" y="217"/>
                    <a:pt x="108" y="233"/>
                  </a:cubicBezTo>
                  <a:cubicBezTo>
                    <a:pt x="163" y="233"/>
                    <a:pt x="231" y="191"/>
                    <a:pt x="231" y="136"/>
                  </a:cubicBezTo>
                  <a:cubicBezTo>
                    <a:pt x="244" y="71"/>
                    <a:pt x="205" y="16"/>
                    <a:pt x="150" y="3"/>
                  </a:cubicBezTo>
                  <a:cubicBezTo>
                    <a:pt x="141" y="1"/>
                    <a:pt x="132" y="1"/>
                    <a:pt x="124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8"/>
            <p:cNvSpPr/>
            <p:nvPr/>
          </p:nvSpPr>
          <p:spPr>
            <a:xfrm>
              <a:off x="4137750" y="990700"/>
              <a:ext cx="6100" cy="5525"/>
            </a:xfrm>
            <a:custGeom>
              <a:avLst/>
              <a:gdLst/>
              <a:ahLst/>
              <a:cxnLst/>
              <a:rect l="l" t="t" r="r" b="b"/>
              <a:pathLst>
                <a:path w="244" h="221" extrusionOk="0">
                  <a:moveTo>
                    <a:pt x="115" y="1"/>
                  </a:moveTo>
                  <a:cubicBezTo>
                    <a:pt x="65" y="1"/>
                    <a:pt x="14" y="38"/>
                    <a:pt x="14" y="97"/>
                  </a:cubicBezTo>
                  <a:cubicBezTo>
                    <a:pt x="1" y="152"/>
                    <a:pt x="43" y="217"/>
                    <a:pt x="95" y="217"/>
                  </a:cubicBezTo>
                  <a:cubicBezTo>
                    <a:pt x="105" y="219"/>
                    <a:pt x="114" y="220"/>
                    <a:pt x="124" y="220"/>
                  </a:cubicBezTo>
                  <a:cubicBezTo>
                    <a:pt x="178" y="220"/>
                    <a:pt x="220" y="183"/>
                    <a:pt x="231" y="136"/>
                  </a:cubicBezTo>
                  <a:cubicBezTo>
                    <a:pt x="244" y="71"/>
                    <a:pt x="205" y="16"/>
                    <a:pt x="137" y="3"/>
                  </a:cubicBezTo>
                  <a:cubicBezTo>
                    <a:pt x="130" y="1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8"/>
            <p:cNvSpPr/>
            <p:nvPr/>
          </p:nvSpPr>
          <p:spPr>
            <a:xfrm>
              <a:off x="4159375" y="966475"/>
              <a:ext cx="27000" cy="39450"/>
            </a:xfrm>
            <a:custGeom>
              <a:avLst/>
              <a:gdLst/>
              <a:ahLst/>
              <a:cxnLst/>
              <a:rect l="l" t="t" r="r" b="b"/>
              <a:pathLst>
                <a:path w="1080" h="1578" extrusionOk="0">
                  <a:moveTo>
                    <a:pt x="82" y="0"/>
                  </a:moveTo>
                  <a:cubicBezTo>
                    <a:pt x="1" y="457"/>
                    <a:pt x="27" y="1160"/>
                    <a:pt x="717" y="1578"/>
                  </a:cubicBezTo>
                  <a:cubicBezTo>
                    <a:pt x="1080" y="1011"/>
                    <a:pt x="1054" y="457"/>
                    <a:pt x="542" y="188"/>
                  </a:cubicBezTo>
                  <a:cubicBezTo>
                    <a:pt x="406" y="120"/>
                    <a:pt x="244" y="52"/>
                    <a:pt x="82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8"/>
            <p:cNvSpPr/>
            <p:nvPr/>
          </p:nvSpPr>
          <p:spPr>
            <a:xfrm>
              <a:off x="3485700" y="477850"/>
              <a:ext cx="67175" cy="58875"/>
            </a:xfrm>
            <a:custGeom>
              <a:avLst/>
              <a:gdLst/>
              <a:ahLst/>
              <a:cxnLst/>
              <a:rect l="l" t="t" r="r" b="b"/>
              <a:pathLst>
                <a:path w="2687" h="2355" extrusionOk="0">
                  <a:moveTo>
                    <a:pt x="1342" y="0"/>
                  </a:moveTo>
                  <a:cubicBezTo>
                    <a:pt x="916" y="0"/>
                    <a:pt x="508" y="235"/>
                    <a:pt x="299" y="643"/>
                  </a:cubicBezTo>
                  <a:cubicBezTo>
                    <a:pt x="1" y="1226"/>
                    <a:pt x="231" y="1939"/>
                    <a:pt x="811" y="2224"/>
                  </a:cubicBezTo>
                  <a:cubicBezTo>
                    <a:pt x="983" y="2313"/>
                    <a:pt x="1167" y="2355"/>
                    <a:pt x="1349" y="2355"/>
                  </a:cubicBezTo>
                  <a:cubicBezTo>
                    <a:pt x="1778" y="2355"/>
                    <a:pt x="2191" y="2120"/>
                    <a:pt x="2392" y="1712"/>
                  </a:cubicBezTo>
                  <a:cubicBezTo>
                    <a:pt x="2687" y="1129"/>
                    <a:pt x="2460" y="429"/>
                    <a:pt x="1877" y="131"/>
                  </a:cubicBezTo>
                  <a:cubicBezTo>
                    <a:pt x="1704" y="42"/>
                    <a:pt x="1521" y="0"/>
                    <a:pt x="134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8"/>
            <p:cNvSpPr/>
            <p:nvPr/>
          </p:nvSpPr>
          <p:spPr>
            <a:xfrm>
              <a:off x="3561350" y="473500"/>
              <a:ext cx="20600" cy="19225"/>
            </a:xfrm>
            <a:custGeom>
              <a:avLst/>
              <a:gdLst/>
              <a:ahLst/>
              <a:cxnLst/>
              <a:rect l="l" t="t" r="r" b="b"/>
              <a:pathLst>
                <a:path w="824" h="769" extrusionOk="0">
                  <a:moveTo>
                    <a:pt x="416" y="1"/>
                  </a:moveTo>
                  <a:cubicBezTo>
                    <a:pt x="394" y="1"/>
                    <a:pt x="372" y="3"/>
                    <a:pt x="351" y="7"/>
                  </a:cubicBezTo>
                  <a:cubicBezTo>
                    <a:pt x="134" y="36"/>
                    <a:pt x="1" y="237"/>
                    <a:pt x="27" y="441"/>
                  </a:cubicBezTo>
                  <a:cubicBezTo>
                    <a:pt x="62" y="637"/>
                    <a:pt x="227" y="768"/>
                    <a:pt x="419" y="768"/>
                  </a:cubicBezTo>
                  <a:cubicBezTo>
                    <a:pt x="436" y="768"/>
                    <a:pt x="453" y="767"/>
                    <a:pt x="471" y="765"/>
                  </a:cubicBezTo>
                  <a:cubicBezTo>
                    <a:pt x="675" y="723"/>
                    <a:pt x="824" y="535"/>
                    <a:pt x="795" y="318"/>
                  </a:cubicBezTo>
                  <a:cubicBezTo>
                    <a:pt x="760" y="139"/>
                    <a:pt x="594" y="1"/>
                    <a:pt x="416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8"/>
            <p:cNvSpPr/>
            <p:nvPr/>
          </p:nvSpPr>
          <p:spPr>
            <a:xfrm>
              <a:off x="3564350" y="535150"/>
              <a:ext cx="20600" cy="21225"/>
            </a:xfrm>
            <a:custGeom>
              <a:avLst/>
              <a:gdLst/>
              <a:ahLst/>
              <a:cxnLst/>
              <a:rect l="l" t="t" r="r" b="b"/>
              <a:pathLst>
                <a:path w="824" h="849" extrusionOk="0">
                  <a:moveTo>
                    <a:pt x="108" y="0"/>
                  </a:moveTo>
                  <a:cubicBezTo>
                    <a:pt x="82" y="0"/>
                    <a:pt x="27" y="39"/>
                    <a:pt x="27" y="81"/>
                  </a:cubicBezTo>
                  <a:cubicBezTo>
                    <a:pt x="1" y="661"/>
                    <a:pt x="487" y="836"/>
                    <a:pt x="743" y="849"/>
                  </a:cubicBezTo>
                  <a:cubicBezTo>
                    <a:pt x="785" y="849"/>
                    <a:pt x="824" y="823"/>
                    <a:pt x="824" y="781"/>
                  </a:cubicBezTo>
                  <a:cubicBezTo>
                    <a:pt x="824" y="729"/>
                    <a:pt x="798" y="687"/>
                    <a:pt x="743" y="687"/>
                  </a:cubicBezTo>
                  <a:cubicBezTo>
                    <a:pt x="717" y="687"/>
                    <a:pt x="176" y="648"/>
                    <a:pt x="189" y="94"/>
                  </a:cubicBezTo>
                  <a:cubicBezTo>
                    <a:pt x="189" y="39"/>
                    <a:pt x="163" y="0"/>
                    <a:pt x="108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8"/>
            <p:cNvSpPr/>
            <p:nvPr/>
          </p:nvSpPr>
          <p:spPr>
            <a:xfrm>
              <a:off x="3600150" y="483450"/>
              <a:ext cx="24975" cy="35525"/>
            </a:xfrm>
            <a:custGeom>
              <a:avLst/>
              <a:gdLst/>
              <a:ahLst/>
              <a:cxnLst/>
              <a:rect l="l" t="t" r="r" b="b"/>
              <a:pathLst>
                <a:path w="999" h="1421" extrusionOk="0">
                  <a:moveTo>
                    <a:pt x="474" y="1"/>
                  </a:moveTo>
                  <a:lnTo>
                    <a:pt x="1" y="1365"/>
                  </a:lnTo>
                  <a:lnTo>
                    <a:pt x="999" y="1420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8"/>
            <p:cNvSpPr/>
            <p:nvPr/>
          </p:nvSpPr>
          <p:spPr>
            <a:xfrm>
              <a:off x="3751700" y="1254975"/>
              <a:ext cx="382350" cy="290675"/>
            </a:xfrm>
            <a:custGeom>
              <a:avLst/>
              <a:gdLst/>
              <a:ahLst/>
              <a:cxnLst/>
              <a:rect l="l" t="t" r="r" b="b"/>
              <a:pathLst>
                <a:path w="15294" h="11627" extrusionOk="0">
                  <a:moveTo>
                    <a:pt x="730" y="1"/>
                  </a:moveTo>
                  <a:cubicBezTo>
                    <a:pt x="309" y="1"/>
                    <a:pt x="1" y="367"/>
                    <a:pt x="66" y="772"/>
                  </a:cubicBezTo>
                  <a:lnTo>
                    <a:pt x="2227" y="11626"/>
                  </a:lnTo>
                  <a:lnTo>
                    <a:pt x="5995" y="11571"/>
                  </a:lnTo>
                  <a:lnTo>
                    <a:pt x="9300" y="11571"/>
                  </a:lnTo>
                  <a:lnTo>
                    <a:pt x="13055" y="11626"/>
                  </a:lnTo>
                  <a:lnTo>
                    <a:pt x="15229" y="772"/>
                  </a:lnTo>
                  <a:cubicBezTo>
                    <a:pt x="15294" y="367"/>
                    <a:pt x="14970" y="1"/>
                    <a:pt x="1456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8"/>
            <p:cNvSpPr/>
            <p:nvPr/>
          </p:nvSpPr>
          <p:spPr>
            <a:xfrm>
              <a:off x="3742875" y="1307950"/>
              <a:ext cx="399675" cy="243450"/>
            </a:xfrm>
            <a:custGeom>
              <a:avLst/>
              <a:gdLst/>
              <a:ahLst/>
              <a:cxnLst/>
              <a:rect l="l" t="t" r="r" b="b"/>
              <a:pathLst>
                <a:path w="15987" h="9738" extrusionOk="0">
                  <a:moveTo>
                    <a:pt x="15109" y="448"/>
                  </a:moveTo>
                  <a:cubicBezTo>
                    <a:pt x="15229" y="448"/>
                    <a:pt x="15339" y="503"/>
                    <a:pt x="15420" y="597"/>
                  </a:cubicBezTo>
                  <a:cubicBezTo>
                    <a:pt x="15501" y="704"/>
                    <a:pt x="15527" y="827"/>
                    <a:pt x="15501" y="947"/>
                  </a:cubicBezTo>
                  <a:lnTo>
                    <a:pt x="13813" y="8966"/>
                  </a:lnTo>
                  <a:cubicBezTo>
                    <a:pt x="13771" y="9154"/>
                    <a:pt x="13609" y="9290"/>
                    <a:pt x="13408" y="9290"/>
                  </a:cubicBezTo>
                  <a:lnTo>
                    <a:pt x="2580" y="9290"/>
                  </a:lnTo>
                  <a:cubicBezTo>
                    <a:pt x="2392" y="9290"/>
                    <a:pt x="2217" y="9154"/>
                    <a:pt x="2175" y="8966"/>
                  </a:cubicBezTo>
                  <a:lnTo>
                    <a:pt x="487" y="947"/>
                  </a:lnTo>
                  <a:cubicBezTo>
                    <a:pt x="461" y="827"/>
                    <a:pt x="487" y="704"/>
                    <a:pt x="568" y="597"/>
                  </a:cubicBezTo>
                  <a:cubicBezTo>
                    <a:pt x="649" y="503"/>
                    <a:pt x="759" y="448"/>
                    <a:pt x="892" y="448"/>
                  </a:cubicBezTo>
                  <a:close/>
                  <a:moveTo>
                    <a:pt x="892" y="1"/>
                  </a:moveTo>
                  <a:cubicBezTo>
                    <a:pt x="636" y="1"/>
                    <a:pt x="393" y="124"/>
                    <a:pt x="231" y="325"/>
                  </a:cubicBezTo>
                  <a:cubicBezTo>
                    <a:pt x="69" y="529"/>
                    <a:pt x="1" y="785"/>
                    <a:pt x="56" y="1041"/>
                  </a:cubicBezTo>
                  <a:lnTo>
                    <a:pt x="1744" y="9060"/>
                  </a:lnTo>
                  <a:cubicBezTo>
                    <a:pt x="1825" y="9452"/>
                    <a:pt x="2175" y="9737"/>
                    <a:pt x="2580" y="9737"/>
                  </a:cubicBezTo>
                  <a:lnTo>
                    <a:pt x="13408" y="9737"/>
                  </a:lnTo>
                  <a:cubicBezTo>
                    <a:pt x="13813" y="9737"/>
                    <a:pt x="14163" y="9452"/>
                    <a:pt x="14244" y="9060"/>
                  </a:cubicBezTo>
                  <a:lnTo>
                    <a:pt x="15932" y="1041"/>
                  </a:lnTo>
                  <a:cubicBezTo>
                    <a:pt x="15987" y="785"/>
                    <a:pt x="15932" y="529"/>
                    <a:pt x="15770" y="325"/>
                  </a:cubicBezTo>
                  <a:cubicBezTo>
                    <a:pt x="15608" y="124"/>
                    <a:pt x="15365" y="1"/>
                    <a:pt x="151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8"/>
            <p:cNvSpPr/>
            <p:nvPr/>
          </p:nvSpPr>
          <p:spPr>
            <a:xfrm>
              <a:off x="3777625" y="1466325"/>
              <a:ext cx="330500" cy="10775"/>
            </a:xfrm>
            <a:custGeom>
              <a:avLst/>
              <a:gdLst/>
              <a:ahLst/>
              <a:cxnLst/>
              <a:rect l="l" t="t" r="r" b="b"/>
              <a:pathLst>
                <a:path w="13220" h="431" extrusionOk="0">
                  <a:moveTo>
                    <a:pt x="218" y="0"/>
                  </a:moveTo>
                  <a:cubicBezTo>
                    <a:pt x="98" y="0"/>
                    <a:pt x="1" y="94"/>
                    <a:pt x="1" y="214"/>
                  </a:cubicBezTo>
                  <a:cubicBezTo>
                    <a:pt x="1" y="337"/>
                    <a:pt x="98" y="431"/>
                    <a:pt x="218" y="431"/>
                  </a:cubicBezTo>
                  <a:lnTo>
                    <a:pt x="12990" y="431"/>
                  </a:lnTo>
                  <a:cubicBezTo>
                    <a:pt x="13110" y="431"/>
                    <a:pt x="13220" y="337"/>
                    <a:pt x="13220" y="214"/>
                  </a:cubicBezTo>
                  <a:cubicBezTo>
                    <a:pt x="13220" y="94"/>
                    <a:pt x="13110" y="0"/>
                    <a:pt x="1299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8"/>
            <p:cNvSpPr/>
            <p:nvPr/>
          </p:nvSpPr>
          <p:spPr>
            <a:xfrm>
              <a:off x="3756400" y="1383625"/>
              <a:ext cx="372300" cy="11100"/>
            </a:xfrm>
            <a:custGeom>
              <a:avLst/>
              <a:gdLst/>
              <a:ahLst/>
              <a:cxnLst/>
              <a:rect l="l" t="t" r="r" b="b"/>
              <a:pathLst>
                <a:path w="14892" h="444" extrusionOk="0">
                  <a:moveTo>
                    <a:pt x="231" y="0"/>
                  </a:moveTo>
                  <a:cubicBezTo>
                    <a:pt x="108" y="0"/>
                    <a:pt x="1" y="107"/>
                    <a:pt x="1" y="230"/>
                  </a:cubicBezTo>
                  <a:cubicBezTo>
                    <a:pt x="1" y="350"/>
                    <a:pt x="108" y="444"/>
                    <a:pt x="231" y="444"/>
                  </a:cubicBezTo>
                  <a:lnTo>
                    <a:pt x="14675" y="444"/>
                  </a:lnTo>
                  <a:cubicBezTo>
                    <a:pt x="14798" y="444"/>
                    <a:pt x="14892" y="350"/>
                    <a:pt x="14892" y="230"/>
                  </a:cubicBezTo>
                  <a:cubicBezTo>
                    <a:pt x="14892" y="107"/>
                    <a:pt x="14798" y="0"/>
                    <a:pt x="1467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8"/>
            <p:cNvSpPr/>
            <p:nvPr/>
          </p:nvSpPr>
          <p:spPr>
            <a:xfrm>
              <a:off x="3937275" y="1310725"/>
              <a:ext cx="11200" cy="239925"/>
            </a:xfrm>
            <a:custGeom>
              <a:avLst/>
              <a:gdLst/>
              <a:ahLst/>
              <a:cxnLst/>
              <a:rect l="l" t="t" r="r" b="b"/>
              <a:pathLst>
                <a:path w="448" h="9597" extrusionOk="0">
                  <a:moveTo>
                    <a:pt x="218" y="0"/>
                  </a:moveTo>
                  <a:cubicBezTo>
                    <a:pt x="95" y="0"/>
                    <a:pt x="1" y="107"/>
                    <a:pt x="1" y="230"/>
                  </a:cubicBezTo>
                  <a:lnTo>
                    <a:pt x="1" y="9367"/>
                  </a:lnTo>
                  <a:cubicBezTo>
                    <a:pt x="1" y="9490"/>
                    <a:pt x="95" y="9597"/>
                    <a:pt x="218" y="9597"/>
                  </a:cubicBezTo>
                  <a:cubicBezTo>
                    <a:pt x="338" y="9597"/>
                    <a:pt x="448" y="9490"/>
                    <a:pt x="448" y="9367"/>
                  </a:cubicBezTo>
                  <a:lnTo>
                    <a:pt x="448" y="230"/>
                  </a:lnTo>
                  <a:cubicBezTo>
                    <a:pt x="448" y="107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8"/>
            <p:cNvSpPr/>
            <p:nvPr/>
          </p:nvSpPr>
          <p:spPr>
            <a:xfrm>
              <a:off x="3836750" y="1310725"/>
              <a:ext cx="29025" cy="239925"/>
            </a:xfrm>
            <a:custGeom>
              <a:avLst/>
              <a:gdLst/>
              <a:ahLst/>
              <a:cxnLst/>
              <a:rect l="l" t="t" r="r" b="b"/>
              <a:pathLst>
                <a:path w="1161" h="9597" extrusionOk="0">
                  <a:moveTo>
                    <a:pt x="215" y="0"/>
                  </a:moveTo>
                  <a:cubicBezTo>
                    <a:pt x="95" y="13"/>
                    <a:pt x="1" y="120"/>
                    <a:pt x="14" y="243"/>
                  </a:cubicBezTo>
                  <a:lnTo>
                    <a:pt x="701" y="9383"/>
                  </a:lnTo>
                  <a:cubicBezTo>
                    <a:pt x="714" y="9503"/>
                    <a:pt x="811" y="9597"/>
                    <a:pt x="931" y="9597"/>
                  </a:cubicBezTo>
                  <a:lnTo>
                    <a:pt x="944" y="9597"/>
                  </a:lnTo>
                  <a:cubicBezTo>
                    <a:pt x="1067" y="9584"/>
                    <a:pt x="1161" y="9477"/>
                    <a:pt x="1148" y="9354"/>
                  </a:cubicBezTo>
                  <a:lnTo>
                    <a:pt x="458" y="214"/>
                  </a:lnTo>
                  <a:cubicBezTo>
                    <a:pt x="445" y="81"/>
                    <a:pt x="338" y="0"/>
                    <a:pt x="21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8"/>
            <p:cNvSpPr/>
            <p:nvPr/>
          </p:nvSpPr>
          <p:spPr>
            <a:xfrm>
              <a:off x="4019975" y="1310725"/>
              <a:ext cx="28700" cy="239925"/>
            </a:xfrm>
            <a:custGeom>
              <a:avLst/>
              <a:gdLst/>
              <a:ahLst/>
              <a:cxnLst/>
              <a:rect l="l" t="t" r="r" b="b"/>
              <a:pathLst>
                <a:path w="1148" h="9597" extrusionOk="0">
                  <a:moveTo>
                    <a:pt x="934" y="0"/>
                  </a:moveTo>
                  <a:cubicBezTo>
                    <a:pt x="811" y="0"/>
                    <a:pt x="704" y="81"/>
                    <a:pt x="704" y="214"/>
                  </a:cubicBezTo>
                  <a:lnTo>
                    <a:pt x="1" y="9354"/>
                  </a:lnTo>
                  <a:cubicBezTo>
                    <a:pt x="1" y="9477"/>
                    <a:pt x="82" y="9584"/>
                    <a:pt x="205" y="9597"/>
                  </a:cubicBezTo>
                  <a:lnTo>
                    <a:pt x="231" y="9597"/>
                  </a:lnTo>
                  <a:cubicBezTo>
                    <a:pt x="338" y="9597"/>
                    <a:pt x="432" y="9503"/>
                    <a:pt x="448" y="9383"/>
                  </a:cubicBezTo>
                  <a:lnTo>
                    <a:pt x="1135" y="243"/>
                  </a:lnTo>
                  <a:cubicBezTo>
                    <a:pt x="1148" y="120"/>
                    <a:pt x="1054" y="13"/>
                    <a:pt x="934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8"/>
            <p:cNvSpPr/>
            <p:nvPr/>
          </p:nvSpPr>
          <p:spPr>
            <a:xfrm>
              <a:off x="3578175" y="1126575"/>
              <a:ext cx="152575" cy="152100"/>
            </a:xfrm>
            <a:custGeom>
              <a:avLst/>
              <a:gdLst/>
              <a:ahLst/>
              <a:cxnLst/>
              <a:rect l="l" t="t" r="r" b="b"/>
              <a:pathLst>
                <a:path w="6103" h="6084" extrusionOk="0">
                  <a:moveTo>
                    <a:pt x="1696" y="1"/>
                  </a:moveTo>
                  <a:cubicBezTo>
                    <a:pt x="963" y="1"/>
                    <a:pt x="0" y="742"/>
                    <a:pt x="96" y="2250"/>
                  </a:cubicBezTo>
                  <a:cubicBezTo>
                    <a:pt x="231" y="4374"/>
                    <a:pt x="2068" y="6083"/>
                    <a:pt x="3322" y="6083"/>
                  </a:cubicBezTo>
                  <a:cubicBezTo>
                    <a:pt x="3326" y="6083"/>
                    <a:pt x="3331" y="6083"/>
                    <a:pt x="3336" y="6083"/>
                  </a:cubicBezTo>
                  <a:cubicBezTo>
                    <a:pt x="4606" y="6070"/>
                    <a:pt x="5617" y="5474"/>
                    <a:pt x="5860" y="4301"/>
                  </a:cubicBezTo>
                  <a:cubicBezTo>
                    <a:pt x="6103" y="3125"/>
                    <a:pt x="5416" y="2033"/>
                    <a:pt x="3916" y="1534"/>
                  </a:cubicBezTo>
                  <a:cubicBezTo>
                    <a:pt x="2432" y="1035"/>
                    <a:pt x="2406" y="400"/>
                    <a:pt x="2406" y="400"/>
                  </a:cubicBezTo>
                  <a:cubicBezTo>
                    <a:pt x="2276" y="134"/>
                    <a:pt x="2007" y="1"/>
                    <a:pt x="1696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8"/>
            <p:cNvSpPr/>
            <p:nvPr/>
          </p:nvSpPr>
          <p:spPr>
            <a:xfrm>
              <a:off x="3307175" y="811825"/>
              <a:ext cx="357800" cy="443500"/>
            </a:xfrm>
            <a:custGeom>
              <a:avLst/>
              <a:gdLst/>
              <a:ahLst/>
              <a:cxnLst/>
              <a:rect l="l" t="t" r="r" b="b"/>
              <a:pathLst>
                <a:path w="14312" h="17740" extrusionOk="0">
                  <a:moveTo>
                    <a:pt x="8480" y="1"/>
                  </a:moveTo>
                  <a:lnTo>
                    <a:pt x="1" y="6011"/>
                  </a:lnTo>
                  <a:cubicBezTo>
                    <a:pt x="1" y="6037"/>
                    <a:pt x="14" y="6050"/>
                    <a:pt x="14" y="6063"/>
                  </a:cubicBezTo>
                  <a:cubicBezTo>
                    <a:pt x="3526" y="16282"/>
                    <a:pt x="10087" y="17740"/>
                    <a:pt x="10087" y="17740"/>
                  </a:cubicBezTo>
                  <a:lnTo>
                    <a:pt x="14312" y="13191"/>
                  </a:lnTo>
                  <a:cubicBezTo>
                    <a:pt x="14312" y="13191"/>
                    <a:pt x="10207" y="8020"/>
                    <a:pt x="9060" y="2891"/>
                  </a:cubicBezTo>
                  <a:cubicBezTo>
                    <a:pt x="8843" y="1974"/>
                    <a:pt x="8668" y="989"/>
                    <a:pt x="848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8"/>
            <p:cNvSpPr/>
            <p:nvPr/>
          </p:nvSpPr>
          <p:spPr>
            <a:xfrm>
              <a:off x="3518825" y="1123250"/>
              <a:ext cx="98200" cy="92625"/>
            </a:xfrm>
            <a:custGeom>
              <a:avLst/>
              <a:gdLst/>
              <a:ahLst/>
              <a:cxnLst/>
              <a:rect l="l" t="t" r="r" b="b"/>
              <a:pathLst>
                <a:path w="3928" h="3705" extrusionOk="0">
                  <a:moveTo>
                    <a:pt x="3837" y="0"/>
                  </a:moveTo>
                  <a:cubicBezTo>
                    <a:pt x="3818" y="0"/>
                    <a:pt x="3797" y="6"/>
                    <a:pt x="3779" y="18"/>
                  </a:cubicBezTo>
                  <a:lnTo>
                    <a:pt x="27" y="3569"/>
                  </a:lnTo>
                  <a:cubicBezTo>
                    <a:pt x="1" y="3598"/>
                    <a:pt x="1" y="3650"/>
                    <a:pt x="27" y="3679"/>
                  </a:cubicBezTo>
                  <a:cubicBezTo>
                    <a:pt x="40" y="3705"/>
                    <a:pt x="66" y="3705"/>
                    <a:pt x="82" y="3705"/>
                  </a:cubicBezTo>
                  <a:cubicBezTo>
                    <a:pt x="108" y="3705"/>
                    <a:pt x="121" y="3705"/>
                    <a:pt x="147" y="3692"/>
                  </a:cubicBezTo>
                  <a:lnTo>
                    <a:pt x="3902" y="141"/>
                  </a:lnTo>
                  <a:cubicBezTo>
                    <a:pt x="3928" y="115"/>
                    <a:pt x="3928" y="60"/>
                    <a:pt x="3902" y="34"/>
                  </a:cubicBezTo>
                  <a:cubicBezTo>
                    <a:pt x="3885" y="10"/>
                    <a:pt x="3862" y="0"/>
                    <a:pt x="3837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8"/>
            <p:cNvSpPr/>
            <p:nvPr/>
          </p:nvSpPr>
          <p:spPr>
            <a:xfrm>
              <a:off x="3566375" y="1082500"/>
              <a:ext cx="32100" cy="30550"/>
            </a:xfrm>
            <a:custGeom>
              <a:avLst/>
              <a:gdLst/>
              <a:ahLst/>
              <a:cxnLst/>
              <a:rect l="l" t="t" r="r" b="b"/>
              <a:pathLst>
                <a:path w="1284" h="1222" extrusionOk="0">
                  <a:moveTo>
                    <a:pt x="630" y="0"/>
                  </a:moveTo>
                  <a:cubicBezTo>
                    <a:pt x="614" y="0"/>
                    <a:pt x="597" y="1"/>
                    <a:pt x="581" y="2"/>
                  </a:cubicBezTo>
                  <a:cubicBezTo>
                    <a:pt x="244" y="28"/>
                    <a:pt x="1" y="339"/>
                    <a:pt x="27" y="676"/>
                  </a:cubicBezTo>
                  <a:cubicBezTo>
                    <a:pt x="66" y="977"/>
                    <a:pt x="325" y="1221"/>
                    <a:pt x="632" y="1221"/>
                  </a:cubicBezTo>
                  <a:cubicBezTo>
                    <a:pt x="656" y="1221"/>
                    <a:pt x="680" y="1220"/>
                    <a:pt x="704" y="1217"/>
                  </a:cubicBezTo>
                  <a:cubicBezTo>
                    <a:pt x="1041" y="1191"/>
                    <a:pt x="1284" y="893"/>
                    <a:pt x="1258" y="556"/>
                  </a:cubicBezTo>
                  <a:cubicBezTo>
                    <a:pt x="1218" y="236"/>
                    <a:pt x="946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8"/>
            <p:cNvSpPr/>
            <p:nvPr/>
          </p:nvSpPr>
          <p:spPr>
            <a:xfrm>
              <a:off x="3475575" y="1008550"/>
              <a:ext cx="32100" cy="30600"/>
            </a:xfrm>
            <a:custGeom>
              <a:avLst/>
              <a:gdLst/>
              <a:ahLst/>
              <a:cxnLst/>
              <a:rect l="l" t="t" r="r" b="b"/>
              <a:pathLst>
                <a:path w="1284" h="1224" extrusionOk="0">
                  <a:moveTo>
                    <a:pt x="654" y="1"/>
                  </a:moveTo>
                  <a:cubicBezTo>
                    <a:pt x="630" y="1"/>
                    <a:pt x="605" y="2"/>
                    <a:pt x="581" y="5"/>
                  </a:cubicBezTo>
                  <a:cubicBezTo>
                    <a:pt x="244" y="31"/>
                    <a:pt x="1" y="329"/>
                    <a:pt x="30" y="666"/>
                  </a:cubicBezTo>
                  <a:cubicBezTo>
                    <a:pt x="66" y="980"/>
                    <a:pt x="328" y="1224"/>
                    <a:pt x="636" y="1224"/>
                  </a:cubicBezTo>
                  <a:cubicBezTo>
                    <a:pt x="658" y="1224"/>
                    <a:pt x="681" y="1223"/>
                    <a:pt x="704" y="1220"/>
                  </a:cubicBezTo>
                  <a:cubicBezTo>
                    <a:pt x="1041" y="1191"/>
                    <a:pt x="1284" y="880"/>
                    <a:pt x="1258" y="556"/>
                  </a:cubicBezTo>
                  <a:cubicBezTo>
                    <a:pt x="1219" y="243"/>
                    <a:pt x="962" y="1"/>
                    <a:pt x="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8"/>
            <p:cNvSpPr/>
            <p:nvPr/>
          </p:nvSpPr>
          <p:spPr>
            <a:xfrm>
              <a:off x="3466500" y="1107775"/>
              <a:ext cx="32425" cy="30550"/>
            </a:xfrm>
            <a:custGeom>
              <a:avLst/>
              <a:gdLst/>
              <a:ahLst/>
              <a:cxnLst/>
              <a:rect l="l" t="t" r="r" b="b"/>
              <a:pathLst>
                <a:path w="1297" h="1222" extrusionOk="0">
                  <a:moveTo>
                    <a:pt x="670" y="0"/>
                  </a:moveTo>
                  <a:cubicBezTo>
                    <a:pt x="645" y="0"/>
                    <a:pt x="619" y="2"/>
                    <a:pt x="594" y="5"/>
                  </a:cubicBezTo>
                  <a:cubicBezTo>
                    <a:pt x="257" y="31"/>
                    <a:pt x="1" y="329"/>
                    <a:pt x="40" y="666"/>
                  </a:cubicBezTo>
                  <a:cubicBezTo>
                    <a:pt x="67" y="986"/>
                    <a:pt x="347" y="1222"/>
                    <a:pt x="653" y="1222"/>
                  </a:cubicBezTo>
                  <a:cubicBezTo>
                    <a:pt x="669" y="1222"/>
                    <a:pt x="685" y="1221"/>
                    <a:pt x="701" y="1220"/>
                  </a:cubicBezTo>
                  <a:cubicBezTo>
                    <a:pt x="1041" y="1178"/>
                    <a:pt x="1297" y="880"/>
                    <a:pt x="1255" y="543"/>
                  </a:cubicBezTo>
                  <a:cubicBezTo>
                    <a:pt x="1231" y="231"/>
                    <a:pt x="974" y="0"/>
                    <a:pt x="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8"/>
            <p:cNvSpPr/>
            <p:nvPr/>
          </p:nvSpPr>
          <p:spPr>
            <a:xfrm>
              <a:off x="3562650" y="990450"/>
              <a:ext cx="23025" cy="29125"/>
            </a:xfrm>
            <a:custGeom>
              <a:avLst/>
              <a:gdLst/>
              <a:ahLst/>
              <a:cxnLst/>
              <a:rect l="l" t="t" r="r" b="b"/>
              <a:pathLst>
                <a:path w="921" h="1165" extrusionOk="0">
                  <a:moveTo>
                    <a:pt x="367" y="0"/>
                  </a:moveTo>
                  <a:cubicBezTo>
                    <a:pt x="137" y="120"/>
                    <a:pt x="1" y="350"/>
                    <a:pt x="30" y="619"/>
                  </a:cubicBezTo>
                  <a:cubicBezTo>
                    <a:pt x="54" y="932"/>
                    <a:pt x="313" y="1164"/>
                    <a:pt x="620" y="1164"/>
                  </a:cubicBezTo>
                  <a:cubicBezTo>
                    <a:pt x="643" y="1164"/>
                    <a:pt x="667" y="1163"/>
                    <a:pt x="691" y="1160"/>
                  </a:cubicBezTo>
                  <a:cubicBezTo>
                    <a:pt x="772" y="1160"/>
                    <a:pt x="853" y="1134"/>
                    <a:pt x="921" y="1092"/>
                  </a:cubicBezTo>
                  <a:cubicBezTo>
                    <a:pt x="730" y="742"/>
                    <a:pt x="542" y="376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8"/>
            <p:cNvSpPr/>
            <p:nvPr/>
          </p:nvSpPr>
          <p:spPr>
            <a:xfrm>
              <a:off x="3472575" y="1197250"/>
              <a:ext cx="30725" cy="28450"/>
            </a:xfrm>
            <a:custGeom>
              <a:avLst/>
              <a:gdLst/>
              <a:ahLst/>
              <a:cxnLst/>
              <a:rect l="l" t="t" r="r" b="b"/>
              <a:pathLst>
                <a:path w="1229" h="1138" extrusionOk="0">
                  <a:moveTo>
                    <a:pt x="592" y="1"/>
                  </a:moveTo>
                  <a:cubicBezTo>
                    <a:pt x="574" y="1"/>
                    <a:pt x="556" y="1"/>
                    <a:pt x="539" y="3"/>
                  </a:cubicBezTo>
                  <a:cubicBezTo>
                    <a:pt x="257" y="29"/>
                    <a:pt x="40" y="246"/>
                    <a:pt x="1" y="502"/>
                  </a:cubicBezTo>
                  <a:cubicBezTo>
                    <a:pt x="312" y="745"/>
                    <a:pt x="620" y="962"/>
                    <a:pt x="905" y="1137"/>
                  </a:cubicBezTo>
                  <a:cubicBezTo>
                    <a:pt x="1106" y="1027"/>
                    <a:pt x="1229" y="800"/>
                    <a:pt x="1203" y="557"/>
                  </a:cubicBezTo>
                  <a:cubicBezTo>
                    <a:pt x="1175" y="235"/>
                    <a:pt x="896" y="1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8"/>
            <p:cNvSpPr/>
            <p:nvPr/>
          </p:nvSpPr>
          <p:spPr>
            <a:xfrm>
              <a:off x="3366550" y="1079800"/>
              <a:ext cx="30400" cy="30700"/>
            </a:xfrm>
            <a:custGeom>
              <a:avLst/>
              <a:gdLst/>
              <a:ahLst/>
              <a:cxnLst/>
              <a:rect l="l" t="t" r="r" b="b"/>
              <a:pathLst>
                <a:path w="1216" h="1228" extrusionOk="0">
                  <a:moveTo>
                    <a:pt x="571" y="1"/>
                  </a:moveTo>
                  <a:cubicBezTo>
                    <a:pt x="552" y="1"/>
                    <a:pt x="534" y="1"/>
                    <a:pt x="516" y="3"/>
                  </a:cubicBezTo>
                  <a:cubicBezTo>
                    <a:pt x="273" y="29"/>
                    <a:pt x="69" y="191"/>
                    <a:pt x="1" y="421"/>
                  </a:cubicBezTo>
                  <a:cubicBezTo>
                    <a:pt x="163" y="690"/>
                    <a:pt x="341" y="962"/>
                    <a:pt x="516" y="1218"/>
                  </a:cubicBezTo>
                  <a:cubicBezTo>
                    <a:pt x="535" y="1225"/>
                    <a:pt x="556" y="1228"/>
                    <a:pt x="576" y="1228"/>
                  </a:cubicBezTo>
                  <a:cubicBezTo>
                    <a:pt x="596" y="1228"/>
                    <a:pt x="616" y="1225"/>
                    <a:pt x="636" y="1218"/>
                  </a:cubicBezTo>
                  <a:cubicBezTo>
                    <a:pt x="973" y="1189"/>
                    <a:pt x="1216" y="894"/>
                    <a:pt x="1190" y="557"/>
                  </a:cubicBezTo>
                  <a:cubicBezTo>
                    <a:pt x="1153" y="235"/>
                    <a:pt x="885" y="1"/>
                    <a:pt x="5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8"/>
            <p:cNvSpPr/>
            <p:nvPr/>
          </p:nvSpPr>
          <p:spPr>
            <a:xfrm>
              <a:off x="3549200" y="1171150"/>
              <a:ext cx="152225" cy="158925"/>
            </a:xfrm>
            <a:custGeom>
              <a:avLst/>
              <a:gdLst/>
              <a:ahLst/>
              <a:cxnLst/>
              <a:rect l="l" t="t" r="r" b="b"/>
              <a:pathLst>
                <a:path w="6089" h="6357" extrusionOk="0">
                  <a:moveTo>
                    <a:pt x="1810" y="0"/>
                  </a:moveTo>
                  <a:cubicBezTo>
                    <a:pt x="1079" y="0"/>
                    <a:pt x="136" y="666"/>
                    <a:pt x="82" y="2126"/>
                  </a:cubicBezTo>
                  <a:cubicBezTo>
                    <a:pt x="1" y="4313"/>
                    <a:pt x="1702" y="6231"/>
                    <a:pt x="2982" y="6338"/>
                  </a:cubicBezTo>
                  <a:cubicBezTo>
                    <a:pt x="3108" y="6350"/>
                    <a:pt x="3231" y="6356"/>
                    <a:pt x="3353" y="6356"/>
                  </a:cubicBezTo>
                  <a:cubicBezTo>
                    <a:pt x="4470" y="6356"/>
                    <a:pt x="5382" y="5844"/>
                    <a:pt x="5710" y="4786"/>
                  </a:cubicBezTo>
                  <a:cubicBezTo>
                    <a:pt x="6089" y="3626"/>
                    <a:pt x="5493" y="2437"/>
                    <a:pt x="4022" y="1789"/>
                  </a:cubicBezTo>
                  <a:cubicBezTo>
                    <a:pt x="2564" y="1128"/>
                    <a:pt x="2606" y="480"/>
                    <a:pt x="2606" y="480"/>
                  </a:cubicBezTo>
                  <a:cubicBezTo>
                    <a:pt x="2484" y="165"/>
                    <a:pt x="2173" y="0"/>
                    <a:pt x="18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8"/>
            <p:cNvSpPr/>
            <p:nvPr/>
          </p:nvSpPr>
          <p:spPr>
            <a:xfrm>
              <a:off x="3044250" y="591275"/>
              <a:ext cx="469175" cy="677575"/>
            </a:xfrm>
            <a:custGeom>
              <a:avLst/>
              <a:gdLst/>
              <a:ahLst/>
              <a:cxnLst/>
              <a:rect l="l" t="t" r="r" b="b"/>
              <a:pathLst>
                <a:path w="18767" h="27103" extrusionOk="0">
                  <a:moveTo>
                    <a:pt x="14925" y="0"/>
                  </a:moveTo>
                  <a:cubicBezTo>
                    <a:pt x="13084" y="0"/>
                    <a:pt x="10538" y="2018"/>
                    <a:pt x="7210" y="6069"/>
                  </a:cubicBezTo>
                  <a:cubicBezTo>
                    <a:pt x="2392" y="11943"/>
                    <a:pt x="1" y="19787"/>
                    <a:pt x="1" y="19787"/>
                  </a:cubicBezTo>
                  <a:cubicBezTo>
                    <a:pt x="4537" y="23675"/>
                    <a:pt x="16243" y="27103"/>
                    <a:pt x="16243" y="27103"/>
                  </a:cubicBezTo>
                  <a:lnTo>
                    <a:pt x="16619" y="24741"/>
                  </a:lnTo>
                  <a:cubicBezTo>
                    <a:pt x="16619" y="24741"/>
                    <a:pt x="18767" y="3882"/>
                    <a:pt x="16998" y="1238"/>
                  </a:cubicBezTo>
                  <a:cubicBezTo>
                    <a:pt x="16447" y="413"/>
                    <a:pt x="15758" y="0"/>
                    <a:pt x="1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8"/>
            <p:cNvSpPr/>
            <p:nvPr/>
          </p:nvSpPr>
          <p:spPr>
            <a:xfrm>
              <a:off x="3573825" y="1245175"/>
              <a:ext cx="91150" cy="91150"/>
            </a:xfrm>
            <a:custGeom>
              <a:avLst/>
              <a:gdLst/>
              <a:ahLst/>
              <a:cxnLst/>
              <a:rect l="l" t="t" r="r" b="b"/>
              <a:pathLst>
                <a:path w="3646" h="3646" extrusionOk="0">
                  <a:moveTo>
                    <a:pt x="1822" y="1"/>
                  </a:moveTo>
                  <a:cubicBezTo>
                    <a:pt x="824" y="1"/>
                    <a:pt x="1" y="827"/>
                    <a:pt x="1" y="1825"/>
                  </a:cubicBezTo>
                  <a:cubicBezTo>
                    <a:pt x="1" y="2836"/>
                    <a:pt x="824" y="3646"/>
                    <a:pt x="1822" y="3646"/>
                  </a:cubicBezTo>
                  <a:cubicBezTo>
                    <a:pt x="2836" y="3646"/>
                    <a:pt x="3646" y="2836"/>
                    <a:pt x="3646" y="1825"/>
                  </a:cubicBezTo>
                  <a:cubicBezTo>
                    <a:pt x="3646" y="827"/>
                    <a:pt x="2836" y="1"/>
                    <a:pt x="1822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8"/>
            <p:cNvSpPr/>
            <p:nvPr/>
          </p:nvSpPr>
          <p:spPr>
            <a:xfrm>
              <a:off x="3236975" y="591200"/>
              <a:ext cx="403700" cy="704625"/>
            </a:xfrm>
            <a:custGeom>
              <a:avLst/>
              <a:gdLst/>
              <a:ahLst/>
              <a:cxnLst/>
              <a:rect l="l" t="t" r="r" b="b"/>
              <a:pathLst>
                <a:path w="16148" h="28185" extrusionOk="0">
                  <a:moveTo>
                    <a:pt x="7411" y="0"/>
                  </a:moveTo>
                  <a:cubicBezTo>
                    <a:pt x="4145" y="0"/>
                    <a:pt x="0" y="5417"/>
                    <a:pt x="2365" y="15348"/>
                  </a:cubicBezTo>
                  <a:cubicBezTo>
                    <a:pt x="4902" y="26040"/>
                    <a:pt x="11408" y="28185"/>
                    <a:pt x="11408" y="28185"/>
                  </a:cubicBezTo>
                  <a:lnTo>
                    <a:pt x="16148" y="23989"/>
                  </a:lnTo>
                  <a:cubicBezTo>
                    <a:pt x="16148" y="23989"/>
                    <a:pt x="12503" y="18345"/>
                    <a:pt x="11842" y="13025"/>
                  </a:cubicBezTo>
                  <a:cubicBezTo>
                    <a:pt x="11194" y="7708"/>
                    <a:pt x="11421" y="742"/>
                    <a:pt x="7954" y="52"/>
                  </a:cubicBezTo>
                  <a:cubicBezTo>
                    <a:pt x="7777" y="17"/>
                    <a:pt x="7595" y="0"/>
                    <a:pt x="7411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8"/>
            <p:cNvSpPr/>
            <p:nvPr/>
          </p:nvSpPr>
          <p:spPr>
            <a:xfrm>
              <a:off x="3485050" y="1167450"/>
              <a:ext cx="108725" cy="84575"/>
            </a:xfrm>
            <a:custGeom>
              <a:avLst/>
              <a:gdLst/>
              <a:ahLst/>
              <a:cxnLst/>
              <a:rect l="l" t="t" r="r" b="b"/>
              <a:pathLst>
                <a:path w="4349" h="3383" extrusionOk="0">
                  <a:moveTo>
                    <a:pt x="4265" y="1"/>
                  </a:moveTo>
                  <a:cubicBezTo>
                    <a:pt x="4248" y="1"/>
                    <a:pt x="4230" y="7"/>
                    <a:pt x="4213" y="19"/>
                  </a:cubicBezTo>
                  <a:lnTo>
                    <a:pt x="56" y="3233"/>
                  </a:lnTo>
                  <a:cubicBezTo>
                    <a:pt x="14" y="3259"/>
                    <a:pt x="1" y="3314"/>
                    <a:pt x="27" y="3353"/>
                  </a:cubicBezTo>
                  <a:cubicBezTo>
                    <a:pt x="56" y="3369"/>
                    <a:pt x="69" y="3382"/>
                    <a:pt x="95" y="3382"/>
                  </a:cubicBezTo>
                  <a:cubicBezTo>
                    <a:pt x="121" y="3382"/>
                    <a:pt x="137" y="3382"/>
                    <a:pt x="150" y="3369"/>
                  </a:cubicBezTo>
                  <a:lnTo>
                    <a:pt x="4307" y="142"/>
                  </a:lnTo>
                  <a:cubicBezTo>
                    <a:pt x="4349" y="113"/>
                    <a:pt x="4349" y="61"/>
                    <a:pt x="4320" y="32"/>
                  </a:cubicBezTo>
                  <a:cubicBezTo>
                    <a:pt x="4305" y="10"/>
                    <a:pt x="4286" y="1"/>
                    <a:pt x="426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8"/>
            <p:cNvSpPr/>
            <p:nvPr/>
          </p:nvSpPr>
          <p:spPr>
            <a:xfrm>
              <a:off x="3326450" y="816950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20" y="0"/>
                  </a:moveTo>
                  <a:cubicBezTo>
                    <a:pt x="270" y="0"/>
                    <a:pt x="1" y="269"/>
                    <a:pt x="1" y="622"/>
                  </a:cubicBezTo>
                  <a:cubicBezTo>
                    <a:pt x="1" y="959"/>
                    <a:pt x="270" y="1241"/>
                    <a:pt x="620" y="1241"/>
                  </a:cubicBezTo>
                  <a:cubicBezTo>
                    <a:pt x="957" y="1241"/>
                    <a:pt x="1242" y="959"/>
                    <a:pt x="1242" y="622"/>
                  </a:cubicBezTo>
                  <a:cubicBezTo>
                    <a:pt x="1242" y="269"/>
                    <a:pt x="957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8"/>
            <p:cNvSpPr/>
            <p:nvPr/>
          </p:nvSpPr>
          <p:spPr>
            <a:xfrm>
              <a:off x="3422275" y="745000"/>
              <a:ext cx="31375" cy="31475"/>
            </a:xfrm>
            <a:custGeom>
              <a:avLst/>
              <a:gdLst/>
              <a:ahLst/>
              <a:cxnLst/>
              <a:rect l="l" t="t" r="r" b="b"/>
              <a:pathLst>
                <a:path w="1255" h="1259" extrusionOk="0">
                  <a:moveTo>
                    <a:pt x="636" y="1"/>
                  </a:moveTo>
                  <a:cubicBezTo>
                    <a:pt x="283" y="1"/>
                    <a:pt x="1" y="286"/>
                    <a:pt x="1" y="623"/>
                  </a:cubicBezTo>
                  <a:cubicBezTo>
                    <a:pt x="1" y="973"/>
                    <a:pt x="283" y="1258"/>
                    <a:pt x="636" y="1258"/>
                  </a:cubicBezTo>
                  <a:cubicBezTo>
                    <a:pt x="973" y="1258"/>
                    <a:pt x="1255" y="973"/>
                    <a:pt x="1255" y="623"/>
                  </a:cubicBezTo>
                  <a:cubicBezTo>
                    <a:pt x="1255" y="286"/>
                    <a:pt x="97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8"/>
            <p:cNvSpPr/>
            <p:nvPr/>
          </p:nvSpPr>
          <p:spPr>
            <a:xfrm>
              <a:off x="3334150" y="688300"/>
              <a:ext cx="31125" cy="31150"/>
            </a:xfrm>
            <a:custGeom>
              <a:avLst/>
              <a:gdLst/>
              <a:ahLst/>
              <a:cxnLst/>
              <a:rect l="l" t="t" r="r" b="b"/>
              <a:pathLst>
                <a:path w="1245" h="1246" extrusionOk="0">
                  <a:moveTo>
                    <a:pt x="623" y="1"/>
                  </a:moveTo>
                  <a:cubicBezTo>
                    <a:pt x="273" y="1"/>
                    <a:pt x="1" y="286"/>
                    <a:pt x="1" y="623"/>
                  </a:cubicBezTo>
                  <a:cubicBezTo>
                    <a:pt x="1" y="973"/>
                    <a:pt x="273" y="1245"/>
                    <a:pt x="623" y="1245"/>
                  </a:cubicBezTo>
                  <a:cubicBezTo>
                    <a:pt x="960" y="1245"/>
                    <a:pt x="1245" y="973"/>
                    <a:pt x="1245" y="623"/>
                  </a:cubicBezTo>
                  <a:cubicBezTo>
                    <a:pt x="1245" y="286"/>
                    <a:pt x="960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8"/>
            <p:cNvSpPr/>
            <p:nvPr/>
          </p:nvSpPr>
          <p:spPr>
            <a:xfrm>
              <a:off x="3415150" y="629250"/>
              <a:ext cx="31125" cy="31150"/>
            </a:xfrm>
            <a:custGeom>
              <a:avLst/>
              <a:gdLst/>
              <a:ahLst/>
              <a:cxnLst/>
              <a:rect l="l" t="t" r="r" b="b"/>
              <a:pathLst>
                <a:path w="1245" h="1246" extrusionOk="0">
                  <a:moveTo>
                    <a:pt x="623" y="1"/>
                  </a:moveTo>
                  <a:cubicBezTo>
                    <a:pt x="286" y="1"/>
                    <a:pt x="1" y="286"/>
                    <a:pt x="1" y="623"/>
                  </a:cubicBezTo>
                  <a:cubicBezTo>
                    <a:pt x="1" y="973"/>
                    <a:pt x="286" y="1245"/>
                    <a:pt x="623" y="1245"/>
                  </a:cubicBezTo>
                  <a:cubicBezTo>
                    <a:pt x="973" y="1245"/>
                    <a:pt x="1245" y="973"/>
                    <a:pt x="1245" y="623"/>
                  </a:cubicBezTo>
                  <a:cubicBezTo>
                    <a:pt x="1245" y="286"/>
                    <a:pt x="973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8"/>
            <p:cNvSpPr/>
            <p:nvPr/>
          </p:nvSpPr>
          <p:spPr>
            <a:xfrm>
              <a:off x="3545800" y="1122725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23" y="0"/>
                  </a:moveTo>
                  <a:cubicBezTo>
                    <a:pt x="283" y="0"/>
                    <a:pt x="1" y="269"/>
                    <a:pt x="1" y="622"/>
                  </a:cubicBezTo>
                  <a:cubicBezTo>
                    <a:pt x="1" y="972"/>
                    <a:pt x="283" y="1241"/>
                    <a:pt x="623" y="1241"/>
                  </a:cubicBezTo>
                  <a:cubicBezTo>
                    <a:pt x="973" y="1241"/>
                    <a:pt x="1242" y="972"/>
                    <a:pt x="1242" y="622"/>
                  </a:cubicBezTo>
                  <a:cubicBezTo>
                    <a:pt x="1242" y="269"/>
                    <a:pt x="973" y="0"/>
                    <a:pt x="6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8"/>
            <p:cNvSpPr/>
            <p:nvPr/>
          </p:nvSpPr>
          <p:spPr>
            <a:xfrm>
              <a:off x="3406725" y="864475"/>
              <a:ext cx="31450" cy="31475"/>
            </a:xfrm>
            <a:custGeom>
              <a:avLst/>
              <a:gdLst/>
              <a:ahLst/>
              <a:cxnLst/>
              <a:rect l="l" t="t" r="r" b="b"/>
              <a:pathLst>
                <a:path w="1258" h="1259" extrusionOk="0">
                  <a:moveTo>
                    <a:pt x="623" y="1"/>
                  </a:moveTo>
                  <a:cubicBezTo>
                    <a:pt x="286" y="1"/>
                    <a:pt x="1" y="286"/>
                    <a:pt x="1" y="623"/>
                  </a:cubicBezTo>
                  <a:cubicBezTo>
                    <a:pt x="1" y="973"/>
                    <a:pt x="286" y="1258"/>
                    <a:pt x="623" y="1258"/>
                  </a:cubicBezTo>
                  <a:cubicBezTo>
                    <a:pt x="973" y="1258"/>
                    <a:pt x="1258" y="973"/>
                    <a:pt x="1258" y="623"/>
                  </a:cubicBezTo>
                  <a:cubicBezTo>
                    <a:pt x="1258" y="286"/>
                    <a:pt x="973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8"/>
            <p:cNvSpPr/>
            <p:nvPr/>
          </p:nvSpPr>
          <p:spPr>
            <a:xfrm>
              <a:off x="3365250" y="978950"/>
              <a:ext cx="31375" cy="31350"/>
            </a:xfrm>
            <a:custGeom>
              <a:avLst/>
              <a:gdLst/>
              <a:ahLst/>
              <a:cxnLst/>
              <a:rect l="l" t="t" r="r" b="b"/>
              <a:pathLst>
                <a:path w="1255" h="1254" extrusionOk="0">
                  <a:moveTo>
                    <a:pt x="620" y="0"/>
                  </a:moveTo>
                  <a:cubicBezTo>
                    <a:pt x="283" y="0"/>
                    <a:pt x="1" y="282"/>
                    <a:pt x="1" y="635"/>
                  </a:cubicBezTo>
                  <a:cubicBezTo>
                    <a:pt x="1" y="972"/>
                    <a:pt x="283" y="1254"/>
                    <a:pt x="620" y="1254"/>
                  </a:cubicBezTo>
                  <a:cubicBezTo>
                    <a:pt x="973" y="1254"/>
                    <a:pt x="1255" y="972"/>
                    <a:pt x="1255" y="635"/>
                  </a:cubicBezTo>
                  <a:cubicBezTo>
                    <a:pt x="1255" y="282"/>
                    <a:pt x="973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8"/>
            <p:cNvSpPr/>
            <p:nvPr/>
          </p:nvSpPr>
          <p:spPr>
            <a:xfrm>
              <a:off x="3461075" y="1038625"/>
              <a:ext cx="31050" cy="31150"/>
            </a:xfrm>
            <a:custGeom>
              <a:avLst/>
              <a:gdLst/>
              <a:ahLst/>
              <a:cxnLst/>
              <a:rect l="l" t="t" r="r" b="b"/>
              <a:pathLst>
                <a:path w="1242" h="1246" extrusionOk="0">
                  <a:moveTo>
                    <a:pt x="623" y="1"/>
                  </a:moveTo>
                  <a:cubicBezTo>
                    <a:pt x="286" y="1"/>
                    <a:pt x="1" y="273"/>
                    <a:pt x="1" y="623"/>
                  </a:cubicBezTo>
                  <a:cubicBezTo>
                    <a:pt x="1" y="960"/>
                    <a:pt x="286" y="1245"/>
                    <a:pt x="623" y="1245"/>
                  </a:cubicBezTo>
                  <a:cubicBezTo>
                    <a:pt x="973" y="1245"/>
                    <a:pt x="1242" y="960"/>
                    <a:pt x="1242" y="623"/>
                  </a:cubicBezTo>
                  <a:cubicBezTo>
                    <a:pt x="1242" y="273"/>
                    <a:pt x="973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8"/>
            <p:cNvSpPr/>
            <p:nvPr/>
          </p:nvSpPr>
          <p:spPr>
            <a:xfrm>
              <a:off x="3442200" y="1138275"/>
              <a:ext cx="31050" cy="31025"/>
            </a:xfrm>
            <a:custGeom>
              <a:avLst/>
              <a:gdLst/>
              <a:ahLst/>
              <a:cxnLst/>
              <a:rect l="l" t="t" r="r" b="b"/>
              <a:pathLst>
                <a:path w="1242" h="1241" extrusionOk="0">
                  <a:moveTo>
                    <a:pt x="620" y="0"/>
                  </a:moveTo>
                  <a:cubicBezTo>
                    <a:pt x="283" y="0"/>
                    <a:pt x="1" y="282"/>
                    <a:pt x="1" y="619"/>
                  </a:cubicBezTo>
                  <a:cubicBezTo>
                    <a:pt x="1" y="972"/>
                    <a:pt x="283" y="1241"/>
                    <a:pt x="620" y="1241"/>
                  </a:cubicBezTo>
                  <a:cubicBezTo>
                    <a:pt x="973" y="1241"/>
                    <a:pt x="1242" y="972"/>
                    <a:pt x="1242" y="619"/>
                  </a:cubicBezTo>
                  <a:cubicBezTo>
                    <a:pt x="1242" y="282"/>
                    <a:pt x="973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8"/>
            <p:cNvSpPr/>
            <p:nvPr/>
          </p:nvSpPr>
          <p:spPr>
            <a:xfrm>
              <a:off x="3481325" y="928000"/>
              <a:ext cx="31050" cy="31350"/>
            </a:xfrm>
            <a:custGeom>
              <a:avLst/>
              <a:gdLst/>
              <a:ahLst/>
              <a:cxnLst/>
              <a:rect l="l" t="t" r="r" b="b"/>
              <a:pathLst>
                <a:path w="1242" h="1254" extrusionOk="0">
                  <a:moveTo>
                    <a:pt x="623" y="0"/>
                  </a:moveTo>
                  <a:cubicBezTo>
                    <a:pt x="270" y="0"/>
                    <a:pt x="1" y="282"/>
                    <a:pt x="1" y="619"/>
                  </a:cubicBezTo>
                  <a:cubicBezTo>
                    <a:pt x="1" y="972"/>
                    <a:pt x="270" y="1254"/>
                    <a:pt x="623" y="1254"/>
                  </a:cubicBezTo>
                  <a:cubicBezTo>
                    <a:pt x="960" y="1254"/>
                    <a:pt x="1242" y="972"/>
                    <a:pt x="1242" y="619"/>
                  </a:cubicBezTo>
                  <a:cubicBezTo>
                    <a:pt x="1242" y="282"/>
                    <a:pt x="960" y="0"/>
                    <a:pt x="6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8"/>
            <p:cNvSpPr/>
            <p:nvPr/>
          </p:nvSpPr>
          <p:spPr>
            <a:xfrm>
              <a:off x="3502625" y="785500"/>
              <a:ext cx="20925" cy="31475"/>
            </a:xfrm>
            <a:custGeom>
              <a:avLst/>
              <a:gdLst/>
              <a:ahLst/>
              <a:cxnLst/>
              <a:rect l="l" t="t" r="r" b="b"/>
              <a:pathLst>
                <a:path w="837" h="1259" extrusionOk="0">
                  <a:moveTo>
                    <a:pt x="620" y="1"/>
                  </a:moveTo>
                  <a:cubicBezTo>
                    <a:pt x="270" y="1"/>
                    <a:pt x="1" y="286"/>
                    <a:pt x="1" y="623"/>
                  </a:cubicBezTo>
                  <a:cubicBezTo>
                    <a:pt x="1" y="973"/>
                    <a:pt x="270" y="1258"/>
                    <a:pt x="620" y="1258"/>
                  </a:cubicBezTo>
                  <a:cubicBezTo>
                    <a:pt x="688" y="1258"/>
                    <a:pt x="769" y="1232"/>
                    <a:pt x="837" y="1216"/>
                  </a:cubicBezTo>
                  <a:cubicBezTo>
                    <a:pt x="795" y="811"/>
                    <a:pt x="756" y="406"/>
                    <a:pt x="730" y="17"/>
                  </a:cubicBezTo>
                  <a:cubicBezTo>
                    <a:pt x="688" y="1"/>
                    <a:pt x="649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8"/>
            <p:cNvSpPr/>
            <p:nvPr/>
          </p:nvSpPr>
          <p:spPr>
            <a:xfrm>
              <a:off x="3551225" y="1028500"/>
              <a:ext cx="21250" cy="30075"/>
            </a:xfrm>
            <a:custGeom>
              <a:avLst/>
              <a:gdLst/>
              <a:ahLst/>
              <a:cxnLst/>
              <a:rect l="l" t="t" r="r" b="b"/>
              <a:pathLst>
                <a:path w="850" h="1203" extrusionOk="0">
                  <a:moveTo>
                    <a:pt x="406" y="1"/>
                  </a:moveTo>
                  <a:cubicBezTo>
                    <a:pt x="163" y="82"/>
                    <a:pt x="1" y="312"/>
                    <a:pt x="1" y="584"/>
                  </a:cubicBezTo>
                  <a:cubicBezTo>
                    <a:pt x="1" y="921"/>
                    <a:pt x="270" y="1203"/>
                    <a:pt x="620" y="1203"/>
                  </a:cubicBezTo>
                  <a:cubicBezTo>
                    <a:pt x="701" y="1203"/>
                    <a:pt x="782" y="1190"/>
                    <a:pt x="850" y="1164"/>
                  </a:cubicBezTo>
                  <a:cubicBezTo>
                    <a:pt x="701" y="785"/>
                    <a:pt x="552" y="393"/>
                    <a:pt x="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8"/>
            <p:cNvSpPr/>
            <p:nvPr/>
          </p:nvSpPr>
          <p:spPr>
            <a:xfrm>
              <a:off x="3438800" y="1229725"/>
              <a:ext cx="30400" cy="29650"/>
            </a:xfrm>
            <a:custGeom>
              <a:avLst/>
              <a:gdLst/>
              <a:ahLst/>
              <a:cxnLst/>
              <a:rect l="l" t="t" r="r" b="b"/>
              <a:pathLst>
                <a:path w="1216" h="1186" extrusionOk="0">
                  <a:moveTo>
                    <a:pt x="594" y="0"/>
                  </a:moveTo>
                  <a:cubicBezTo>
                    <a:pt x="312" y="0"/>
                    <a:pt x="69" y="188"/>
                    <a:pt x="1" y="444"/>
                  </a:cubicBezTo>
                  <a:cubicBezTo>
                    <a:pt x="299" y="729"/>
                    <a:pt x="581" y="972"/>
                    <a:pt x="853" y="1186"/>
                  </a:cubicBezTo>
                  <a:cubicBezTo>
                    <a:pt x="1067" y="1079"/>
                    <a:pt x="1216" y="878"/>
                    <a:pt x="1216" y="619"/>
                  </a:cubicBezTo>
                  <a:cubicBezTo>
                    <a:pt x="1216" y="282"/>
                    <a:pt x="934" y="0"/>
                    <a:pt x="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8"/>
            <p:cNvSpPr/>
            <p:nvPr/>
          </p:nvSpPr>
          <p:spPr>
            <a:xfrm>
              <a:off x="3342975" y="1099800"/>
              <a:ext cx="30075" cy="31350"/>
            </a:xfrm>
            <a:custGeom>
              <a:avLst/>
              <a:gdLst/>
              <a:ahLst/>
              <a:cxnLst/>
              <a:rect l="l" t="t" r="r" b="b"/>
              <a:pathLst>
                <a:path w="1203" h="1254" extrusionOk="0">
                  <a:moveTo>
                    <a:pt x="568" y="0"/>
                  </a:moveTo>
                  <a:cubicBezTo>
                    <a:pt x="325" y="0"/>
                    <a:pt x="108" y="146"/>
                    <a:pt x="1" y="363"/>
                  </a:cubicBezTo>
                  <a:cubicBezTo>
                    <a:pt x="150" y="674"/>
                    <a:pt x="296" y="956"/>
                    <a:pt x="458" y="1241"/>
                  </a:cubicBezTo>
                  <a:cubicBezTo>
                    <a:pt x="487" y="1241"/>
                    <a:pt x="526" y="1254"/>
                    <a:pt x="568" y="1254"/>
                  </a:cubicBezTo>
                  <a:cubicBezTo>
                    <a:pt x="918" y="1254"/>
                    <a:pt x="1203" y="972"/>
                    <a:pt x="1203" y="619"/>
                  </a:cubicBezTo>
                  <a:cubicBezTo>
                    <a:pt x="1203" y="282"/>
                    <a:pt x="918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8"/>
            <p:cNvSpPr/>
            <p:nvPr/>
          </p:nvSpPr>
          <p:spPr>
            <a:xfrm>
              <a:off x="3283925" y="910100"/>
              <a:ext cx="16875" cy="30700"/>
            </a:xfrm>
            <a:custGeom>
              <a:avLst/>
              <a:gdLst/>
              <a:ahLst/>
              <a:cxnLst/>
              <a:rect l="l" t="t" r="r" b="b"/>
              <a:pathLst>
                <a:path w="675" h="1228" extrusionOk="0">
                  <a:moveTo>
                    <a:pt x="1" y="0"/>
                  </a:moveTo>
                  <a:cubicBezTo>
                    <a:pt x="53" y="405"/>
                    <a:pt x="121" y="810"/>
                    <a:pt x="202" y="1228"/>
                  </a:cubicBezTo>
                  <a:cubicBezTo>
                    <a:pt x="471" y="1160"/>
                    <a:pt x="675" y="917"/>
                    <a:pt x="675" y="622"/>
                  </a:cubicBezTo>
                  <a:cubicBezTo>
                    <a:pt x="675" y="282"/>
                    <a:pt x="390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8"/>
            <p:cNvSpPr/>
            <p:nvPr/>
          </p:nvSpPr>
          <p:spPr>
            <a:xfrm>
              <a:off x="3283525" y="742975"/>
              <a:ext cx="10550" cy="26350"/>
            </a:xfrm>
            <a:custGeom>
              <a:avLst/>
              <a:gdLst/>
              <a:ahLst/>
              <a:cxnLst/>
              <a:rect l="l" t="t" r="r" b="b"/>
              <a:pathLst>
                <a:path w="422" h="1054" extrusionOk="0">
                  <a:moveTo>
                    <a:pt x="218" y="1"/>
                  </a:moveTo>
                  <a:cubicBezTo>
                    <a:pt x="137" y="341"/>
                    <a:pt x="69" y="691"/>
                    <a:pt x="1" y="1054"/>
                  </a:cubicBezTo>
                  <a:cubicBezTo>
                    <a:pt x="244" y="960"/>
                    <a:pt x="422" y="730"/>
                    <a:pt x="422" y="461"/>
                  </a:cubicBezTo>
                  <a:cubicBezTo>
                    <a:pt x="422" y="273"/>
                    <a:pt x="341" y="11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8"/>
            <p:cNvSpPr/>
            <p:nvPr/>
          </p:nvSpPr>
          <p:spPr>
            <a:xfrm>
              <a:off x="3486750" y="667400"/>
              <a:ext cx="21250" cy="31050"/>
            </a:xfrm>
            <a:custGeom>
              <a:avLst/>
              <a:gdLst/>
              <a:ahLst/>
              <a:cxnLst/>
              <a:rect l="l" t="t" r="r" b="b"/>
              <a:pathLst>
                <a:path w="850" h="1242" extrusionOk="0">
                  <a:moveTo>
                    <a:pt x="539" y="1"/>
                  </a:moveTo>
                  <a:cubicBezTo>
                    <a:pt x="244" y="43"/>
                    <a:pt x="1" y="299"/>
                    <a:pt x="1" y="610"/>
                  </a:cubicBezTo>
                  <a:cubicBezTo>
                    <a:pt x="1" y="960"/>
                    <a:pt x="283" y="1242"/>
                    <a:pt x="636" y="1242"/>
                  </a:cubicBezTo>
                  <a:cubicBezTo>
                    <a:pt x="701" y="1242"/>
                    <a:pt x="782" y="1216"/>
                    <a:pt x="850" y="1190"/>
                  </a:cubicBezTo>
                  <a:cubicBezTo>
                    <a:pt x="756" y="772"/>
                    <a:pt x="662" y="380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8"/>
            <p:cNvSpPr/>
            <p:nvPr/>
          </p:nvSpPr>
          <p:spPr>
            <a:xfrm>
              <a:off x="3360150" y="599625"/>
              <a:ext cx="28375" cy="22950"/>
            </a:xfrm>
            <a:custGeom>
              <a:avLst/>
              <a:gdLst/>
              <a:ahLst/>
              <a:cxnLst/>
              <a:rect l="l" t="t" r="r" b="b"/>
              <a:pathLst>
                <a:path w="1135" h="918" extrusionOk="0">
                  <a:moveTo>
                    <a:pt x="1054" y="0"/>
                  </a:moveTo>
                  <a:cubicBezTo>
                    <a:pt x="704" y="162"/>
                    <a:pt x="338" y="376"/>
                    <a:pt x="1" y="661"/>
                  </a:cubicBezTo>
                  <a:cubicBezTo>
                    <a:pt x="111" y="810"/>
                    <a:pt x="299" y="917"/>
                    <a:pt x="516" y="917"/>
                  </a:cubicBezTo>
                  <a:cubicBezTo>
                    <a:pt x="853" y="917"/>
                    <a:pt x="1135" y="632"/>
                    <a:pt x="1135" y="295"/>
                  </a:cubicBezTo>
                  <a:cubicBezTo>
                    <a:pt x="1135" y="188"/>
                    <a:pt x="1109" y="81"/>
                    <a:pt x="1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8"/>
            <p:cNvSpPr/>
            <p:nvPr/>
          </p:nvSpPr>
          <p:spPr>
            <a:xfrm>
              <a:off x="3892400" y="1645100"/>
              <a:ext cx="20275" cy="777350"/>
            </a:xfrm>
            <a:custGeom>
              <a:avLst/>
              <a:gdLst/>
              <a:ahLst/>
              <a:cxnLst/>
              <a:rect l="l" t="t" r="r" b="b"/>
              <a:pathLst>
                <a:path w="811" h="31094" extrusionOk="0">
                  <a:moveTo>
                    <a:pt x="128" y="1"/>
                  </a:moveTo>
                  <a:cubicBezTo>
                    <a:pt x="122" y="1"/>
                    <a:pt x="115" y="2"/>
                    <a:pt x="108" y="3"/>
                  </a:cubicBezTo>
                  <a:cubicBezTo>
                    <a:pt x="56" y="3"/>
                    <a:pt x="1" y="58"/>
                    <a:pt x="1" y="110"/>
                  </a:cubicBezTo>
                  <a:lnTo>
                    <a:pt x="581" y="14933"/>
                  </a:lnTo>
                  <a:lnTo>
                    <a:pt x="299" y="30971"/>
                  </a:lnTo>
                  <a:cubicBezTo>
                    <a:pt x="299" y="31039"/>
                    <a:pt x="338" y="31094"/>
                    <a:pt x="406" y="31094"/>
                  </a:cubicBezTo>
                  <a:cubicBezTo>
                    <a:pt x="461" y="31094"/>
                    <a:pt x="513" y="31039"/>
                    <a:pt x="513" y="30984"/>
                  </a:cubicBezTo>
                  <a:lnTo>
                    <a:pt x="811" y="14933"/>
                  </a:lnTo>
                  <a:lnTo>
                    <a:pt x="231" y="110"/>
                  </a:lnTo>
                  <a:cubicBezTo>
                    <a:pt x="231" y="49"/>
                    <a:pt x="187" y="1"/>
                    <a:pt x="128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8"/>
            <p:cNvSpPr/>
            <p:nvPr/>
          </p:nvSpPr>
          <p:spPr>
            <a:xfrm>
              <a:off x="3531625" y="1992825"/>
              <a:ext cx="758350" cy="57025"/>
            </a:xfrm>
            <a:custGeom>
              <a:avLst/>
              <a:gdLst/>
              <a:ahLst/>
              <a:cxnLst/>
              <a:rect l="l" t="t" r="r" b="b"/>
              <a:pathLst>
                <a:path w="30334" h="2281" extrusionOk="0">
                  <a:moveTo>
                    <a:pt x="121" y="0"/>
                  </a:moveTo>
                  <a:cubicBezTo>
                    <a:pt x="56" y="0"/>
                    <a:pt x="1" y="52"/>
                    <a:pt x="1" y="107"/>
                  </a:cubicBezTo>
                  <a:cubicBezTo>
                    <a:pt x="1" y="175"/>
                    <a:pt x="40" y="227"/>
                    <a:pt x="108" y="227"/>
                  </a:cubicBezTo>
                  <a:lnTo>
                    <a:pt x="15122" y="1134"/>
                  </a:lnTo>
                  <a:lnTo>
                    <a:pt x="30214" y="2281"/>
                  </a:lnTo>
                  <a:lnTo>
                    <a:pt x="30227" y="2281"/>
                  </a:lnTo>
                  <a:cubicBezTo>
                    <a:pt x="30282" y="2281"/>
                    <a:pt x="30321" y="2239"/>
                    <a:pt x="30334" y="2171"/>
                  </a:cubicBezTo>
                  <a:cubicBezTo>
                    <a:pt x="30334" y="2119"/>
                    <a:pt x="30295" y="2064"/>
                    <a:pt x="30227" y="2064"/>
                  </a:cubicBezTo>
                  <a:lnTo>
                    <a:pt x="15135" y="917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8"/>
            <p:cNvSpPr/>
            <p:nvPr/>
          </p:nvSpPr>
          <p:spPr>
            <a:xfrm>
              <a:off x="3612625" y="1770950"/>
              <a:ext cx="573750" cy="526925"/>
            </a:xfrm>
            <a:custGeom>
              <a:avLst/>
              <a:gdLst/>
              <a:ahLst/>
              <a:cxnLst/>
              <a:rect l="l" t="t" r="r" b="b"/>
              <a:pathLst>
                <a:path w="22950" h="21077" extrusionOk="0">
                  <a:moveTo>
                    <a:pt x="22835" y="1"/>
                  </a:moveTo>
                  <a:cubicBezTo>
                    <a:pt x="22808" y="1"/>
                    <a:pt x="22781" y="10"/>
                    <a:pt x="22762" y="30"/>
                  </a:cubicBezTo>
                  <a:lnTo>
                    <a:pt x="56" y="20889"/>
                  </a:lnTo>
                  <a:cubicBezTo>
                    <a:pt x="14" y="20928"/>
                    <a:pt x="1" y="20996"/>
                    <a:pt x="40" y="21051"/>
                  </a:cubicBezTo>
                  <a:cubicBezTo>
                    <a:pt x="69" y="21064"/>
                    <a:pt x="95" y="21077"/>
                    <a:pt x="137" y="21077"/>
                  </a:cubicBezTo>
                  <a:cubicBezTo>
                    <a:pt x="150" y="21077"/>
                    <a:pt x="176" y="21077"/>
                    <a:pt x="202" y="21051"/>
                  </a:cubicBezTo>
                  <a:lnTo>
                    <a:pt x="22911" y="192"/>
                  </a:lnTo>
                  <a:cubicBezTo>
                    <a:pt x="22950" y="153"/>
                    <a:pt x="22950" y="85"/>
                    <a:pt x="22911" y="30"/>
                  </a:cubicBezTo>
                  <a:cubicBezTo>
                    <a:pt x="22890" y="10"/>
                    <a:pt x="22862" y="1"/>
                    <a:pt x="2283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8"/>
            <p:cNvSpPr/>
            <p:nvPr/>
          </p:nvSpPr>
          <p:spPr>
            <a:xfrm>
              <a:off x="3628500" y="1770950"/>
              <a:ext cx="557875" cy="501650"/>
            </a:xfrm>
            <a:custGeom>
              <a:avLst/>
              <a:gdLst/>
              <a:ahLst/>
              <a:cxnLst/>
              <a:rect l="l" t="t" r="r" b="b"/>
              <a:pathLst>
                <a:path w="22315" h="20066" extrusionOk="0">
                  <a:moveTo>
                    <a:pt x="115" y="1"/>
                  </a:moveTo>
                  <a:cubicBezTo>
                    <a:pt x="88" y="1"/>
                    <a:pt x="61" y="10"/>
                    <a:pt x="40" y="30"/>
                  </a:cubicBezTo>
                  <a:cubicBezTo>
                    <a:pt x="1" y="85"/>
                    <a:pt x="1" y="153"/>
                    <a:pt x="40" y="192"/>
                  </a:cubicBezTo>
                  <a:lnTo>
                    <a:pt x="22127" y="20037"/>
                  </a:lnTo>
                  <a:cubicBezTo>
                    <a:pt x="22140" y="20066"/>
                    <a:pt x="22166" y="20066"/>
                    <a:pt x="22195" y="20066"/>
                  </a:cubicBezTo>
                  <a:cubicBezTo>
                    <a:pt x="22221" y="20066"/>
                    <a:pt x="22263" y="20066"/>
                    <a:pt x="22276" y="20037"/>
                  </a:cubicBezTo>
                  <a:cubicBezTo>
                    <a:pt x="22315" y="19985"/>
                    <a:pt x="22315" y="19917"/>
                    <a:pt x="22276" y="19875"/>
                  </a:cubicBezTo>
                  <a:lnTo>
                    <a:pt x="189" y="30"/>
                  </a:lnTo>
                  <a:cubicBezTo>
                    <a:pt x="169" y="10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8"/>
            <p:cNvSpPr/>
            <p:nvPr/>
          </p:nvSpPr>
          <p:spPr>
            <a:xfrm>
              <a:off x="3510000" y="1628650"/>
              <a:ext cx="803300" cy="803625"/>
            </a:xfrm>
            <a:custGeom>
              <a:avLst/>
              <a:gdLst/>
              <a:ahLst/>
              <a:cxnLst/>
              <a:rect l="l" t="t" r="r" b="b"/>
              <a:pathLst>
                <a:path w="32132" h="32145" extrusionOk="0">
                  <a:moveTo>
                    <a:pt x="16068" y="1565"/>
                  </a:moveTo>
                  <a:cubicBezTo>
                    <a:pt x="24058" y="1565"/>
                    <a:pt x="30567" y="8071"/>
                    <a:pt x="30567" y="16064"/>
                  </a:cubicBezTo>
                  <a:cubicBezTo>
                    <a:pt x="30567" y="24070"/>
                    <a:pt x="24058" y="30563"/>
                    <a:pt x="16068" y="30563"/>
                  </a:cubicBezTo>
                  <a:cubicBezTo>
                    <a:pt x="8075" y="30563"/>
                    <a:pt x="1569" y="24070"/>
                    <a:pt x="1569" y="16064"/>
                  </a:cubicBezTo>
                  <a:cubicBezTo>
                    <a:pt x="1569" y="8071"/>
                    <a:pt x="8075" y="1565"/>
                    <a:pt x="16068" y="1565"/>
                  </a:cubicBezTo>
                  <a:close/>
                  <a:moveTo>
                    <a:pt x="16068" y="0"/>
                  </a:moveTo>
                  <a:cubicBezTo>
                    <a:pt x="7210" y="0"/>
                    <a:pt x="1" y="7209"/>
                    <a:pt x="1" y="16064"/>
                  </a:cubicBezTo>
                  <a:cubicBezTo>
                    <a:pt x="1" y="24935"/>
                    <a:pt x="7210" y="32144"/>
                    <a:pt x="16068" y="32144"/>
                  </a:cubicBezTo>
                  <a:cubicBezTo>
                    <a:pt x="24923" y="32144"/>
                    <a:pt x="32132" y="24935"/>
                    <a:pt x="32132" y="16064"/>
                  </a:cubicBezTo>
                  <a:cubicBezTo>
                    <a:pt x="32132" y="7209"/>
                    <a:pt x="24923" y="0"/>
                    <a:pt x="16068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8"/>
            <p:cNvSpPr/>
            <p:nvPr/>
          </p:nvSpPr>
          <p:spPr>
            <a:xfrm>
              <a:off x="3542725" y="1661675"/>
              <a:ext cx="737850" cy="737450"/>
            </a:xfrm>
            <a:custGeom>
              <a:avLst/>
              <a:gdLst/>
              <a:ahLst/>
              <a:cxnLst/>
              <a:rect l="l" t="t" r="r" b="b"/>
              <a:pathLst>
                <a:path w="29514" h="29498" extrusionOk="0">
                  <a:moveTo>
                    <a:pt x="14759" y="448"/>
                  </a:moveTo>
                  <a:cubicBezTo>
                    <a:pt x="22642" y="448"/>
                    <a:pt x="29067" y="6860"/>
                    <a:pt x="29067" y="14743"/>
                  </a:cubicBezTo>
                  <a:cubicBezTo>
                    <a:pt x="29067" y="22642"/>
                    <a:pt x="22642" y="29054"/>
                    <a:pt x="14759" y="29054"/>
                  </a:cubicBezTo>
                  <a:cubicBezTo>
                    <a:pt x="6873" y="29054"/>
                    <a:pt x="448" y="22642"/>
                    <a:pt x="448" y="14743"/>
                  </a:cubicBezTo>
                  <a:cubicBezTo>
                    <a:pt x="448" y="6860"/>
                    <a:pt x="6873" y="448"/>
                    <a:pt x="14759" y="448"/>
                  </a:cubicBezTo>
                  <a:close/>
                  <a:moveTo>
                    <a:pt x="14759" y="1"/>
                  </a:moveTo>
                  <a:cubicBezTo>
                    <a:pt x="6630" y="1"/>
                    <a:pt x="1" y="6617"/>
                    <a:pt x="1" y="14743"/>
                  </a:cubicBezTo>
                  <a:cubicBezTo>
                    <a:pt x="1" y="22885"/>
                    <a:pt x="6630" y="29498"/>
                    <a:pt x="14759" y="29498"/>
                  </a:cubicBezTo>
                  <a:cubicBezTo>
                    <a:pt x="22885" y="29498"/>
                    <a:pt x="29514" y="22885"/>
                    <a:pt x="29514" y="14743"/>
                  </a:cubicBezTo>
                  <a:cubicBezTo>
                    <a:pt x="29514" y="6617"/>
                    <a:pt x="22885" y="1"/>
                    <a:pt x="14759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8"/>
            <p:cNvSpPr/>
            <p:nvPr/>
          </p:nvSpPr>
          <p:spPr>
            <a:xfrm>
              <a:off x="4025400" y="2237400"/>
              <a:ext cx="122825" cy="87125"/>
            </a:xfrm>
            <a:custGeom>
              <a:avLst/>
              <a:gdLst/>
              <a:ahLst/>
              <a:cxnLst/>
              <a:rect l="l" t="t" r="r" b="b"/>
              <a:pathLst>
                <a:path w="4913" h="3485" extrusionOk="0">
                  <a:moveTo>
                    <a:pt x="4785" y="1"/>
                  </a:moveTo>
                  <a:cubicBezTo>
                    <a:pt x="4752" y="1"/>
                    <a:pt x="4719" y="15"/>
                    <a:pt x="4699" y="44"/>
                  </a:cubicBezTo>
                  <a:cubicBezTo>
                    <a:pt x="3429" y="1447"/>
                    <a:pt x="1835" y="2568"/>
                    <a:pt x="95" y="3271"/>
                  </a:cubicBezTo>
                  <a:cubicBezTo>
                    <a:pt x="40" y="3284"/>
                    <a:pt x="1" y="3352"/>
                    <a:pt x="27" y="3404"/>
                  </a:cubicBezTo>
                  <a:cubicBezTo>
                    <a:pt x="40" y="3459"/>
                    <a:pt x="95" y="3485"/>
                    <a:pt x="134" y="3485"/>
                  </a:cubicBezTo>
                  <a:cubicBezTo>
                    <a:pt x="150" y="3485"/>
                    <a:pt x="163" y="3472"/>
                    <a:pt x="176" y="3472"/>
                  </a:cubicBezTo>
                  <a:cubicBezTo>
                    <a:pt x="1958" y="2756"/>
                    <a:pt x="3578" y="1622"/>
                    <a:pt x="4861" y="180"/>
                  </a:cubicBezTo>
                  <a:cubicBezTo>
                    <a:pt x="4913" y="138"/>
                    <a:pt x="4900" y="70"/>
                    <a:pt x="4861" y="31"/>
                  </a:cubicBezTo>
                  <a:cubicBezTo>
                    <a:pt x="4841" y="11"/>
                    <a:pt x="4813" y="1"/>
                    <a:pt x="478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8"/>
            <p:cNvSpPr/>
            <p:nvPr/>
          </p:nvSpPr>
          <p:spPr>
            <a:xfrm>
              <a:off x="3595050" y="1778200"/>
              <a:ext cx="129300" cy="330700"/>
            </a:xfrm>
            <a:custGeom>
              <a:avLst/>
              <a:gdLst/>
              <a:ahLst/>
              <a:cxnLst/>
              <a:rect l="l" t="t" r="r" b="b"/>
              <a:pathLst>
                <a:path w="5172" h="13228" extrusionOk="0">
                  <a:moveTo>
                    <a:pt x="5047" y="0"/>
                  </a:moveTo>
                  <a:cubicBezTo>
                    <a:pt x="5023" y="0"/>
                    <a:pt x="5000" y="8"/>
                    <a:pt x="4984" y="25"/>
                  </a:cubicBezTo>
                  <a:cubicBezTo>
                    <a:pt x="1812" y="2442"/>
                    <a:pt x="1" y="6113"/>
                    <a:pt x="1" y="10082"/>
                  </a:cubicBezTo>
                  <a:cubicBezTo>
                    <a:pt x="1" y="11122"/>
                    <a:pt x="124" y="12149"/>
                    <a:pt x="367" y="13147"/>
                  </a:cubicBezTo>
                  <a:cubicBezTo>
                    <a:pt x="380" y="13186"/>
                    <a:pt x="435" y="13228"/>
                    <a:pt x="474" y="13228"/>
                  </a:cubicBezTo>
                  <a:lnTo>
                    <a:pt x="500" y="13228"/>
                  </a:lnTo>
                  <a:cubicBezTo>
                    <a:pt x="568" y="13215"/>
                    <a:pt x="597" y="13147"/>
                    <a:pt x="581" y="13092"/>
                  </a:cubicBezTo>
                  <a:cubicBezTo>
                    <a:pt x="338" y="12107"/>
                    <a:pt x="218" y="11109"/>
                    <a:pt x="218" y="10082"/>
                  </a:cubicBezTo>
                  <a:cubicBezTo>
                    <a:pt x="218" y="6181"/>
                    <a:pt x="2000" y="2575"/>
                    <a:pt x="5117" y="200"/>
                  </a:cubicBezTo>
                  <a:cubicBezTo>
                    <a:pt x="5159" y="161"/>
                    <a:pt x="5172" y="93"/>
                    <a:pt x="5133" y="38"/>
                  </a:cubicBezTo>
                  <a:cubicBezTo>
                    <a:pt x="5116" y="15"/>
                    <a:pt x="5081" y="0"/>
                    <a:pt x="5047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8"/>
            <p:cNvSpPr/>
            <p:nvPr/>
          </p:nvSpPr>
          <p:spPr>
            <a:xfrm>
              <a:off x="3474925" y="1593900"/>
              <a:ext cx="492100" cy="569675"/>
            </a:xfrm>
            <a:custGeom>
              <a:avLst/>
              <a:gdLst/>
              <a:ahLst/>
              <a:cxnLst/>
              <a:rect l="l" t="t" r="r" b="b"/>
              <a:pathLst>
                <a:path w="19684" h="22787" extrusionOk="0">
                  <a:moveTo>
                    <a:pt x="17471" y="0"/>
                  </a:moveTo>
                  <a:cubicBezTo>
                    <a:pt x="7845" y="0"/>
                    <a:pt x="1" y="7828"/>
                    <a:pt x="1" y="17454"/>
                  </a:cubicBezTo>
                  <a:cubicBezTo>
                    <a:pt x="1" y="19168"/>
                    <a:pt x="244" y="20843"/>
                    <a:pt x="730" y="22463"/>
                  </a:cubicBezTo>
                  <a:cubicBezTo>
                    <a:pt x="785" y="22664"/>
                    <a:pt x="973" y="22787"/>
                    <a:pt x="1161" y="22787"/>
                  </a:cubicBezTo>
                  <a:cubicBezTo>
                    <a:pt x="1203" y="22787"/>
                    <a:pt x="1242" y="22787"/>
                    <a:pt x="1284" y="22774"/>
                  </a:cubicBezTo>
                  <a:cubicBezTo>
                    <a:pt x="1527" y="22693"/>
                    <a:pt x="1660" y="22450"/>
                    <a:pt x="1595" y="22207"/>
                  </a:cubicBezTo>
                  <a:cubicBezTo>
                    <a:pt x="1135" y="20681"/>
                    <a:pt x="905" y="19074"/>
                    <a:pt x="905" y="17454"/>
                  </a:cubicBezTo>
                  <a:cubicBezTo>
                    <a:pt x="905" y="8327"/>
                    <a:pt x="8331" y="891"/>
                    <a:pt x="17471" y="891"/>
                  </a:cubicBezTo>
                  <a:cubicBezTo>
                    <a:pt x="18038" y="891"/>
                    <a:pt x="18605" y="917"/>
                    <a:pt x="19156" y="972"/>
                  </a:cubicBezTo>
                  <a:cubicBezTo>
                    <a:pt x="19173" y="974"/>
                    <a:pt x="19190" y="975"/>
                    <a:pt x="19206" y="975"/>
                  </a:cubicBezTo>
                  <a:cubicBezTo>
                    <a:pt x="19442" y="975"/>
                    <a:pt x="19631" y="807"/>
                    <a:pt x="19658" y="580"/>
                  </a:cubicBezTo>
                  <a:cubicBezTo>
                    <a:pt x="19684" y="324"/>
                    <a:pt x="19496" y="107"/>
                    <a:pt x="19253" y="81"/>
                  </a:cubicBezTo>
                  <a:cubicBezTo>
                    <a:pt x="18670" y="26"/>
                    <a:pt x="18064" y="0"/>
                    <a:pt x="17471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8"/>
            <p:cNvSpPr/>
            <p:nvPr/>
          </p:nvSpPr>
          <p:spPr>
            <a:xfrm>
              <a:off x="3698650" y="1427750"/>
              <a:ext cx="235650" cy="612950"/>
            </a:xfrm>
            <a:custGeom>
              <a:avLst/>
              <a:gdLst/>
              <a:ahLst/>
              <a:cxnLst/>
              <a:rect l="l" t="t" r="r" b="b"/>
              <a:pathLst>
                <a:path w="9426" h="24518" extrusionOk="0">
                  <a:moveTo>
                    <a:pt x="918" y="1"/>
                  </a:moveTo>
                  <a:cubicBezTo>
                    <a:pt x="892" y="1"/>
                    <a:pt x="866" y="2"/>
                    <a:pt x="840" y="4"/>
                  </a:cubicBezTo>
                  <a:cubicBezTo>
                    <a:pt x="354" y="43"/>
                    <a:pt x="1" y="461"/>
                    <a:pt x="30" y="947"/>
                  </a:cubicBezTo>
                  <a:cubicBezTo>
                    <a:pt x="1339" y="17121"/>
                    <a:pt x="7534" y="23951"/>
                    <a:pt x="7793" y="24236"/>
                  </a:cubicBezTo>
                  <a:cubicBezTo>
                    <a:pt x="7968" y="24424"/>
                    <a:pt x="8211" y="24518"/>
                    <a:pt x="8441" y="24518"/>
                  </a:cubicBezTo>
                  <a:cubicBezTo>
                    <a:pt x="8655" y="24518"/>
                    <a:pt x="8872" y="24437"/>
                    <a:pt x="9047" y="24275"/>
                  </a:cubicBezTo>
                  <a:cubicBezTo>
                    <a:pt x="9413" y="23938"/>
                    <a:pt x="9426" y="23384"/>
                    <a:pt x="9089" y="23034"/>
                  </a:cubicBezTo>
                  <a:cubicBezTo>
                    <a:pt x="9034" y="22966"/>
                    <a:pt x="3053" y="16379"/>
                    <a:pt x="1799" y="814"/>
                  </a:cubicBezTo>
                  <a:cubicBezTo>
                    <a:pt x="1759" y="354"/>
                    <a:pt x="1382" y="1"/>
                    <a:pt x="918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8"/>
            <p:cNvSpPr/>
            <p:nvPr/>
          </p:nvSpPr>
          <p:spPr>
            <a:xfrm>
              <a:off x="3849225" y="1957975"/>
              <a:ext cx="120800" cy="120875"/>
            </a:xfrm>
            <a:custGeom>
              <a:avLst/>
              <a:gdLst/>
              <a:ahLst/>
              <a:cxnLst/>
              <a:rect l="l" t="t" r="r" b="b"/>
              <a:pathLst>
                <a:path w="4832" h="4835" extrusionOk="0">
                  <a:moveTo>
                    <a:pt x="2418" y="1"/>
                  </a:moveTo>
                  <a:cubicBezTo>
                    <a:pt x="1093" y="1"/>
                    <a:pt x="1" y="1083"/>
                    <a:pt x="1" y="2418"/>
                  </a:cubicBezTo>
                  <a:cubicBezTo>
                    <a:pt x="1" y="3756"/>
                    <a:pt x="1093" y="4835"/>
                    <a:pt x="2418" y="4835"/>
                  </a:cubicBezTo>
                  <a:cubicBezTo>
                    <a:pt x="3753" y="4835"/>
                    <a:pt x="4832" y="3756"/>
                    <a:pt x="4832" y="2418"/>
                  </a:cubicBezTo>
                  <a:cubicBezTo>
                    <a:pt x="4832" y="1083"/>
                    <a:pt x="3753" y="1"/>
                    <a:pt x="241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8"/>
            <p:cNvSpPr/>
            <p:nvPr/>
          </p:nvSpPr>
          <p:spPr>
            <a:xfrm>
              <a:off x="3881300" y="199005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35" y="1"/>
                  </a:moveTo>
                  <a:cubicBezTo>
                    <a:pt x="513" y="1"/>
                    <a:pt x="1" y="500"/>
                    <a:pt x="1" y="1135"/>
                  </a:cubicBezTo>
                  <a:cubicBezTo>
                    <a:pt x="1" y="1770"/>
                    <a:pt x="513" y="2282"/>
                    <a:pt x="1135" y="2282"/>
                  </a:cubicBezTo>
                  <a:cubicBezTo>
                    <a:pt x="1767" y="2282"/>
                    <a:pt x="2282" y="1770"/>
                    <a:pt x="2282" y="1135"/>
                  </a:cubicBezTo>
                  <a:cubicBezTo>
                    <a:pt x="2282" y="500"/>
                    <a:pt x="1767" y="1"/>
                    <a:pt x="1135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8" name="Google Shape;4528;p48"/>
          <p:cNvSpPr/>
          <p:nvPr/>
        </p:nvSpPr>
        <p:spPr>
          <a:xfrm>
            <a:off x="7797159" y="823351"/>
            <a:ext cx="406808" cy="406914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4529;p48"/>
          <p:cNvSpPr/>
          <p:nvPr/>
        </p:nvSpPr>
        <p:spPr>
          <a:xfrm>
            <a:off x="6844981" y="823350"/>
            <a:ext cx="1085165" cy="292261"/>
          </a:xfrm>
          <a:custGeom>
            <a:avLst/>
            <a:gdLst/>
            <a:ahLst/>
            <a:cxnLst/>
            <a:rect l="l" t="t" r="r" b="b"/>
            <a:pathLst>
              <a:path w="7812" h="2104" extrusionOk="0">
                <a:moveTo>
                  <a:pt x="4136" y="0"/>
                </a:moveTo>
                <a:cubicBezTo>
                  <a:pt x="3424" y="0"/>
                  <a:pt x="2846" y="571"/>
                  <a:pt x="2846" y="1282"/>
                </a:cubicBezTo>
                <a:lnTo>
                  <a:pt x="2846" y="1304"/>
                </a:lnTo>
                <a:cubicBezTo>
                  <a:pt x="2765" y="1273"/>
                  <a:pt x="2676" y="1252"/>
                  <a:pt x="2580" y="1252"/>
                </a:cubicBezTo>
                <a:cubicBezTo>
                  <a:pt x="2380" y="1252"/>
                  <a:pt x="2194" y="1327"/>
                  <a:pt x="2046" y="1444"/>
                </a:cubicBezTo>
                <a:cubicBezTo>
                  <a:pt x="1906" y="1259"/>
                  <a:pt x="1683" y="1140"/>
                  <a:pt x="1438" y="1140"/>
                </a:cubicBezTo>
                <a:cubicBezTo>
                  <a:pt x="1082" y="1140"/>
                  <a:pt x="794" y="1371"/>
                  <a:pt x="691" y="1690"/>
                </a:cubicBezTo>
                <a:cubicBezTo>
                  <a:pt x="675" y="1690"/>
                  <a:pt x="654" y="1682"/>
                  <a:pt x="638" y="1682"/>
                </a:cubicBezTo>
                <a:cubicBezTo>
                  <a:pt x="350" y="1682"/>
                  <a:pt x="104" y="1860"/>
                  <a:pt x="1" y="2104"/>
                </a:cubicBezTo>
                <a:lnTo>
                  <a:pt x="7796" y="2104"/>
                </a:lnTo>
                <a:cubicBezTo>
                  <a:pt x="7812" y="2052"/>
                  <a:pt x="7812" y="1994"/>
                  <a:pt x="7812" y="1933"/>
                </a:cubicBezTo>
                <a:cubicBezTo>
                  <a:pt x="7812" y="1467"/>
                  <a:pt x="7433" y="1081"/>
                  <a:pt x="6967" y="1081"/>
                </a:cubicBezTo>
                <a:cubicBezTo>
                  <a:pt x="6714" y="1081"/>
                  <a:pt x="6499" y="1193"/>
                  <a:pt x="6344" y="1355"/>
                </a:cubicBezTo>
                <a:cubicBezTo>
                  <a:pt x="6181" y="1185"/>
                  <a:pt x="5958" y="1074"/>
                  <a:pt x="5706" y="1074"/>
                </a:cubicBezTo>
                <a:cubicBezTo>
                  <a:pt x="5603" y="1074"/>
                  <a:pt x="5500" y="1096"/>
                  <a:pt x="5411" y="1126"/>
                </a:cubicBezTo>
                <a:cubicBezTo>
                  <a:pt x="5329" y="489"/>
                  <a:pt x="4795" y="0"/>
                  <a:pt x="4136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4530;p48"/>
          <p:cNvSpPr/>
          <p:nvPr/>
        </p:nvSpPr>
        <p:spPr>
          <a:xfrm>
            <a:off x="7892554" y="1321507"/>
            <a:ext cx="598008" cy="178218"/>
          </a:xfrm>
          <a:custGeom>
            <a:avLst/>
            <a:gdLst/>
            <a:ahLst/>
            <a:cxnLst/>
            <a:rect l="l" t="t" r="r" b="b"/>
            <a:pathLst>
              <a:path w="4305" h="1283" extrusionOk="0">
                <a:moveTo>
                  <a:pt x="2179" y="0"/>
                </a:moveTo>
                <a:cubicBezTo>
                  <a:pt x="1690" y="0"/>
                  <a:pt x="1297" y="400"/>
                  <a:pt x="1297" y="882"/>
                </a:cubicBezTo>
                <a:lnTo>
                  <a:pt x="1297" y="912"/>
                </a:lnTo>
                <a:cubicBezTo>
                  <a:pt x="1223" y="889"/>
                  <a:pt x="1148" y="882"/>
                  <a:pt x="1068" y="882"/>
                </a:cubicBezTo>
                <a:cubicBezTo>
                  <a:pt x="904" y="896"/>
                  <a:pt x="764" y="971"/>
                  <a:pt x="659" y="1074"/>
                </a:cubicBezTo>
                <a:cubicBezTo>
                  <a:pt x="593" y="1053"/>
                  <a:pt x="518" y="1046"/>
                  <a:pt x="445" y="1046"/>
                </a:cubicBezTo>
                <a:cubicBezTo>
                  <a:pt x="259" y="1060"/>
                  <a:pt x="104" y="1149"/>
                  <a:pt x="1" y="1282"/>
                </a:cubicBezTo>
                <a:lnTo>
                  <a:pt x="4297" y="1282"/>
                </a:lnTo>
                <a:cubicBezTo>
                  <a:pt x="4297" y="1268"/>
                  <a:pt x="4304" y="1261"/>
                  <a:pt x="4304" y="1245"/>
                </a:cubicBezTo>
                <a:cubicBezTo>
                  <a:pt x="4277" y="910"/>
                  <a:pt x="4002" y="659"/>
                  <a:pt x="3677" y="659"/>
                </a:cubicBezTo>
                <a:cubicBezTo>
                  <a:pt x="3664" y="659"/>
                  <a:pt x="3651" y="659"/>
                  <a:pt x="3638" y="660"/>
                </a:cubicBezTo>
                <a:cubicBezTo>
                  <a:pt x="3453" y="674"/>
                  <a:pt x="3298" y="772"/>
                  <a:pt x="3193" y="905"/>
                </a:cubicBezTo>
                <a:cubicBezTo>
                  <a:pt x="3149" y="889"/>
                  <a:pt x="3104" y="889"/>
                  <a:pt x="3060" y="889"/>
                </a:cubicBezTo>
                <a:lnTo>
                  <a:pt x="3060" y="882"/>
                </a:lnTo>
                <a:cubicBezTo>
                  <a:pt x="3060" y="400"/>
                  <a:pt x="2660" y="0"/>
                  <a:pt x="2179" y="0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5" name="Google Shape;6035;p63"/>
          <p:cNvSpPr txBox="1">
            <a:spLocks noGrp="1"/>
          </p:cNvSpPr>
          <p:nvPr>
            <p:ph type="subTitle" idx="3"/>
          </p:nvPr>
        </p:nvSpPr>
        <p:spPr>
          <a:xfrm>
            <a:off x="323850" y="3723640"/>
            <a:ext cx="2524125" cy="394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Jake Van Meter</a:t>
            </a:r>
          </a:p>
        </p:txBody>
      </p:sp>
      <p:sp>
        <p:nvSpPr>
          <p:cNvPr id="6036" name="Google Shape;6036;p63"/>
          <p:cNvSpPr txBox="1">
            <a:spLocks noGrp="1"/>
          </p:cNvSpPr>
          <p:nvPr>
            <p:ph type="subTitle" idx="4"/>
          </p:nvPr>
        </p:nvSpPr>
        <p:spPr>
          <a:xfrm>
            <a:off x="2411730" y="3723640"/>
            <a:ext cx="3591560" cy="394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Jessica </a:t>
            </a:r>
            <a:r>
              <a:rPr lang="en-US" altLang="en-GB" sz="1800" err="1"/>
              <a:t>Tanumihardja</a:t>
            </a:r>
          </a:p>
        </p:txBody>
      </p:sp>
      <p:sp>
        <p:nvSpPr>
          <p:cNvPr id="6037" name="Google Shape;6037;p63"/>
          <p:cNvSpPr txBox="1">
            <a:spLocks noGrp="1"/>
          </p:cNvSpPr>
          <p:nvPr>
            <p:ph type="title"/>
          </p:nvPr>
        </p:nvSpPr>
        <p:spPr>
          <a:xfrm>
            <a:off x="-1972494" y="17043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Our</a:t>
            </a:r>
            <a:r>
              <a:rPr lang="en-GB"/>
              <a:t> team</a:t>
            </a:r>
          </a:p>
        </p:txBody>
      </p:sp>
      <p:sp>
        <p:nvSpPr>
          <p:cNvPr id="6128" name="Google Shape;6128;p63"/>
          <p:cNvSpPr txBox="1">
            <a:spLocks noGrp="1"/>
          </p:cNvSpPr>
          <p:nvPr>
            <p:ph type="subTitle" idx="6"/>
          </p:nvPr>
        </p:nvSpPr>
        <p:spPr>
          <a:xfrm>
            <a:off x="5652975" y="3723530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Shreya Goyal</a:t>
            </a:r>
          </a:p>
        </p:txBody>
      </p:sp>
      <p:sp>
        <p:nvSpPr>
          <p:cNvPr id="3" name="Google Shape;6035;p63"/>
          <p:cNvSpPr txBox="1"/>
          <p:nvPr/>
        </p:nvSpPr>
        <p:spPr>
          <a:xfrm>
            <a:off x="323850" y="4156075"/>
            <a:ext cx="2524125" cy="394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200" b="0" i="0" u="none" strike="noStrike" cap="none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Randy Ramli</a:t>
            </a:r>
          </a:p>
        </p:txBody>
      </p:sp>
      <p:sp>
        <p:nvSpPr>
          <p:cNvPr id="4" name="Google Shape;6036;p63"/>
          <p:cNvSpPr txBox="1"/>
          <p:nvPr/>
        </p:nvSpPr>
        <p:spPr>
          <a:xfrm>
            <a:off x="2339975" y="4156075"/>
            <a:ext cx="3591560" cy="394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200" b="0" i="0" u="none" strike="noStrike" cap="none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Zhiwei Zhou</a:t>
            </a:r>
          </a:p>
        </p:txBody>
      </p:sp>
      <p:sp>
        <p:nvSpPr>
          <p:cNvPr id="5" name="Google Shape;6036;p63"/>
          <p:cNvSpPr txBox="1"/>
          <p:nvPr/>
        </p:nvSpPr>
        <p:spPr>
          <a:xfrm>
            <a:off x="5148580" y="4156075"/>
            <a:ext cx="3591560" cy="394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200" b="0" i="0" u="none" strike="noStrike" cap="none">
                <a:solidFill>
                  <a:schemeClr val="dk1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Chunyun Zhang</a:t>
            </a:r>
          </a:p>
        </p:txBody>
      </p:sp>
      <p:pic>
        <p:nvPicPr>
          <p:cNvPr id="2" name="Picture 6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8350BDCB-B106-F2E9-F240-6F6FB6DA3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36" r="281" b="26254"/>
          <a:stretch/>
        </p:blipFill>
        <p:spPr>
          <a:xfrm>
            <a:off x="3528801" y="563826"/>
            <a:ext cx="3797453" cy="29144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Google Shape;5334;p54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1"/>
                </a:solidFill>
              </a:rPr>
              <a:t>Trans</a:t>
            </a:r>
            <a:r>
              <a:rPr lang="en-US" altLang="en-GB">
                <a:solidFill>
                  <a:srgbClr val="A1E1FD"/>
                </a:solidFill>
              </a:rPr>
              <a:t>p</a:t>
            </a:r>
            <a:r>
              <a:rPr lang="en-US" altLang="en-GB">
                <a:solidFill>
                  <a:schemeClr val="accent1"/>
                </a:solidFill>
              </a:rPr>
              <a:t>ortation and</a:t>
            </a:r>
            <a:r>
              <a:rPr lang="en-GB"/>
              <a:t> </a:t>
            </a:r>
            <a:r>
              <a:rPr lang="en-US" altLang="en-GB"/>
              <a:t>Climate Change</a:t>
            </a:r>
          </a:p>
        </p:txBody>
      </p:sp>
      <p:sp>
        <p:nvSpPr>
          <p:cNvPr id="4536" name="Google Shape;4536;p49"/>
          <p:cNvSpPr txBox="1">
            <a:spLocks noGrp="1"/>
          </p:cNvSpPr>
          <p:nvPr>
            <p:ph type="subTitle" idx="1"/>
          </p:nvPr>
        </p:nvSpPr>
        <p:spPr>
          <a:xfrm>
            <a:off x="611505" y="1635125"/>
            <a:ext cx="5001260" cy="27158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Greenhouse gas (GHG) emissions from transportation account for about </a:t>
            </a:r>
            <a:r>
              <a:rPr lang="en-GB" sz="2000" b="1">
                <a:solidFill>
                  <a:srgbClr val="A1E1FD"/>
                </a:solidFill>
              </a:rPr>
              <a:t>27% </a:t>
            </a:r>
            <a:r>
              <a:rPr lang="en-GB" sz="1800"/>
              <a:t>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total U.S. greenhouse gas emissions, making it the </a:t>
            </a:r>
            <a:r>
              <a:rPr lang="en-GB" sz="2000" b="1">
                <a:solidFill>
                  <a:srgbClr val="A1E1FD"/>
                </a:solidFill>
              </a:rPr>
              <a:t>largest contributor</a:t>
            </a:r>
            <a:r>
              <a:rPr lang="en-GB" sz="1800"/>
              <a:t> of U.S. GHG emissions.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Between 1990 and 2020, GHG emissions in the transportation sector increased more in absolute terms than any other sector.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</p:txBody>
      </p:sp>
      <p:sp>
        <p:nvSpPr>
          <p:cNvPr id="10" name="Google Shape;4536;p49"/>
          <p:cNvSpPr txBox="1"/>
          <p:nvPr/>
        </p:nvSpPr>
        <p:spPr>
          <a:xfrm>
            <a:off x="395605" y="4497070"/>
            <a:ext cx="6146800" cy="6464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4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 panose="02000000000000000000"/>
              <a:buNone/>
              <a:defRPr sz="21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 b="0" i="0" u="none" strike="noStrike" cap="none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 b="0" i="0" u="none" strike="noStrike" cap="none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 b="0" i="0" u="none" strike="noStrike" cap="none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 b="0" i="0" u="none" strike="noStrike" cap="none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 b="0" i="0" u="none" strike="noStrike" cap="none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 b="0" i="0" u="none" strike="noStrike" cap="none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Reference: </a:t>
            </a:r>
            <a:r>
              <a:rPr lang="en-US" altLang="en-GB">
                <a:hlinkClick r:id="rId3" action="ppaction://hlinkfile"/>
              </a:rPr>
              <a:t>United States Environmental Protection Agency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4739" name="Google Shape;4739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12664" r="12664"/>
          <a:stretch>
            <a:fillRect/>
          </a:stretch>
        </p:blipFill>
        <p:spPr>
          <a:xfrm>
            <a:off x="6155690" y="1635125"/>
            <a:ext cx="2162175" cy="2108835"/>
          </a:xfrm>
          <a:prstGeom prst="round2DiagRect">
            <a:avLst>
              <a:gd name="adj1" fmla="val 16667"/>
              <a:gd name="adj2" fmla="val 0"/>
            </a:avLst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39CE6-6FAA-D58C-6528-CEF8D607FF03}"/>
              </a:ext>
            </a:extLst>
          </p:cNvPr>
          <p:cNvSpPr txBox="1"/>
          <p:nvPr/>
        </p:nvSpPr>
        <p:spPr>
          <a:xfrm>
            <a:off x="3212755" y="447932"/>
            <a:ext cx="367613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>
                <a:solidFill>
                  <a:schemeClr val="dk1"/>
                </a:solidFill>
                <a:latin typeface="Paytone One" panose="00000500000000000000"/>
                <a:sym typeface="Paytone One" panose="00000500000000000000"/>
              </a:rPr>
              <a:t>Inspirations</a:t>
            </a:r>
          </a:p>
        </p:txBody>
      </p:sp>
      <p:pic>
        <p:nvPicPr>
          <p:cNvPr id="3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630CC5-D060-3290-BC03-8236F083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482" y="285234"/>
            <a:ext cx="785296" cy="712126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80DF01E-CD3F-ABF5-EEB2-5C339CB2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46" y="1399636"/>
            <a:ext cx="2380221" cy="2874491"/>
          </a:xfrm>
          <a:prstGeom prst="rect">
            <a:avLst/>
          </a:prstGeom>
        </p:spPr>
      </p:pic>
      <p:pic>
        <p:nvPicPr>
          <p:cNvPr id="5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C04FCF2-A2BD-4D07-3C2F-936F3B3E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126" y="1396381"/>
            <a:ext cx="2148532" cy="289251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12C5F0-7F6A-FBFD-F57C-34AA71EC6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882" y="1400793"/>
            <a:ext cx="2197639" cy="28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3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2" name="Google Shape;5382;p55"/>
          <p:cNvGrpSpPr/>
          <p:nvPr/>
        </p:nvGrpSpPr>
        <p:grpSpPr>
          <a:xfrm>
            <a:off x="723900" y="1687934"/>
            <a:ext cx="3270885" cy="2110739"/>
            <a:chOff x="4632525" y="1220188"/>
            <a:chExt cx="3868960" cy="2496363"/>
          </a:xfrm>
        </p:grpSpPr>
        <p:sp>
          <p:nvSpPr>
            <p:cNvPr id="5383" name="Google Shape;5383;p55"/>
            <p:cNvSpPr/>
            <p:nvPr/>
          </p:nvSpPr>
          <p:spPr>
            <a:xfrm>
              <a:off x="4750431" y="1220188"/>
              <a:ext cx="3633142" cy="2232312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55"/>
            <p:cNvSpPr/>
            <p:nvPr/>
          </p:nvSpPr>
          <p:spPr>
            <a:xfrm>
              <a:off x="4632525" y="3449703"/>
              <a:ext cx="3868960" cy="117931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55"/>
            <p:cNvSpPr/>
            <p:nvPr/>
          </p:nvSpPr>
          <p:spPr>
            <a:xfrm>
              <a:off x="4632525" y="3449703"/>
              <a:ext cx="3868960" cy="117931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noFill/>
            <a:ln w="60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55"/>
            <p:cNvSpPr/>
            <p:nvPr/>
          </p:nvSpPr>
          <p:spPr>
            <a:xfrm>
              <a:off x="4632525" y="3567608"/>
              <a:ext cx="3868960" cy="148943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7" name="Google Shape;5387;p55"/>
          <p:cNvSpPr txBox="1">
            <a:spLocks noGrp="1"/>
          </p:cNvSpPr>
          <p:nvPr>
            <p:ph type="title"/>
          </p:nvPr>
        </p:nvSpPr>
        <p:spPr>
          <a:xfrm>
            <a:off x="718820" y="554990"/>
            <a:ext cx="6920230" cy="608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en-GB">
                <a:solidFill>
                  <a:schemeClr val="accent1"/>
                </a:solidFill>
              </a:rPr>
              <a:t>Emission-counting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US" altLang="en-GB"/>
              <a:t>web app</a:t>
            </a:r>
          </a:p>
        </p:txBody>
      </p:sp>
      <p:sp>
        <p:nvSpPr>
          <p:cNvPr id="5388" name="Google Shape;5388;p55"/>
          <p:cNvSpPr txBox="1">
            <a:spLocks noGrp="1"/>
          </p:cNvSpPr>
          <p:nvPr>
            <p:ph type="subTitle" idx="1"/>
          </p:nvPr>
        </p:nvSpPr>
        <p:spPr>
          <a:xfrm>
            <a:off x="4427855" y="1583709"/>
            <a:ext cx="4316730" cy="2567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800">
                <a:sym typeface="+mn-ea"/>
              </a:rPr>
              <a:t>📍 </a:t>
            </a:r>
            <a:r>
              <a:rPr lang="en-GB" sz="1800"/>
              <a:t>Compa</a:t>
            </a:r>
            <a:r>
              <a:rPr lang="en-US" altLang="en-GB" sz="1800"/>
              <a:t>re carbon emissions of different routes of transportation.</a:t>
            </a:r>
            <a:endParaRPr 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/>
          </a:p>
          <a:p>
            <a:pPr marL="0" indent="0"/>
            <a:r>
              <a:rPr lang="en-GB" sz="1800">
                <a:sym typeface="+mn-ea"/>
              </a:rPr>
              <a:t>📍</a:t>
            </a:r>
            <a:r>
              <a:rPr lang="en-US" altLang="en-GB" sz="1800">
                <a:sym typeface="+mn-ea"/>
              </a:rPr>
              <a:t> Count how much energy saved for using low-carbon emission transportations.</a:t>
            </a:r>
            <a:endParaRPr lang="en-US" altLang="en-GB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80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📍</a:t>
            </a:r>
            <a:r>
              <a:rPr lang="en-US" altLang="en-GB" sz="1800"/>
              <a:t> Encourage users to transit in an environmental friendly way.</a:t>
            </a:r>
          </a:p>
        </p:txBody>
      </p:sp>
      <p:pic>
        <p:nvPicPr>
          <p:cNvPr id="2" name="图片 0" descr="截屏2023-02-03 下午10.50.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65" y="1818384"/>
            <a:ext cx="2713990" cy="1711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56;p44">
            <a:extLst>
              <a:ext uri="{FF2B5EF4-FFF2-40B4-BE49-F238E27FC236}">
                <a16:creationId xmlns:a16="http://schemas.microsoft.com/office/drawing/2014/main" id="{E9F84CA9-5C19-BFC3-E219-82E4DA0F1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027" y="283907"/>
            <a:ext cx="5613541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en-GB">
                <a:solidFill>
                  <a:schemeClr val="tx1"/>
                </a:solidFill>
              </a:rPr>
              <a:t>Web Application Interface</a:t>
            </a:r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A2D0F538-5232-7C18-454C-361D9C78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29" y="962404"/>
            <a:ext cx="7562739" cy="383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3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44"/>
          <p:cNvSpPr txBox="1">
            <a:spLocks noGrp="1"/>
          </p:cNvSpPr>
          <p:nvPr>
            <p:ph type="title"/>
          </p:nvPr>
        </p:nvSpPr>
        <p:spPr>
          <a:xfrm>
            <a:off x="3491865" y="339090"/>
            <a:ext cx="233616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87451" y="1126983"/>
            <a:ext cx="6707749" cy="5478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har char="•"/>
            </a:pPr>
            <a:endParaRPr lang="zh-CN" altLang="en-US" sz="1600">
              <a:solidFill>
                <a:schemeClr val="tx1"/>
              </a:solidFill>
            </a:endParaRPr>
          </a:p>
          <a:p>
            <a:pPr marL="342900" indent="-342900">
              <a:buFont typeface="Wingdings" panose="020B0604020202020204"/>
              <a:buChar char="q"/>
            </a:pPr>
            <a:r>
              <a:rPr lang="zh-CN" altLang="en-US" sz="2400">
                <a:solidFill>
                  <a:schemeClr val="dk1"/>
                </a:solidFill>
                <a:latin typeface="Kumbh Sans"/>
                <a:sym typeface="Kumbh Sans"/>
              </a:rPr>
              <a:t>Trip distance calculator</a:t>
            </a:r>
            <a:endParaRPr lang="zh-CN" altLang="en-US" sz="2400">
              <a:solidFill>
                <a:schemeClr val="dk1"/>
              </a:solidFill>
              <a:latin typeface="Kumbh Sans"/>
            </a:endParaRPr>
          </a:p>
          <a:p>
            <a:pPr marL="342900" indent="-342900">
              <a:buFont typeface="Wingdings" panose="020B0604020202020204"/>
              <a:buChar char="q"/>
            </a:pPr>
            <a:endParaRPr lang="zh-CN" altLang="en-US" sz="2400">
              <a:solidFill>
                <a:schemeClr val="dk1"/>
              </a:solidFill>
              <a:latin typeface="Kumbh Sans"/>
            </a:endParaRPr>
          </a:p>
          <a:p>
            <a:pPr marL="342900" indent="-342900">
              <a:buFont typeface="Wingdings" panose="020B0604020202020204"/>
              <a:buChar char="q"/>
            </a:pPr>
            <a:r>
              <a:rPr lang="zh-CN" altLang="en-US" sz="2400">
                <a:solidFill>
                  <a:schemeClr val="dk1"/>
                </a:solidFill>
                <a:latin typeface="Kumbh Sans"/>
                <a:sym typeface="Kumbh Sans"/>
              </a:rPr>
              <a:t>CO2 emissions tracking</a:t>
            </a:r>
            <a:endParaRPr lang="zh-CN" altLang="en-US" sz="2400">
              <a:solidFill>
                <a:schemeClr val="dk1"/>
              </a:solidFill>
              <a:latin typeface="Kumbh Sans"/>
            </a:endParaRPr>
          </a:p>
          <a:p>
            <a:pPr marL="342900" indent="-342900">
              <a:buFont typeface="Wingdings" panose="020B0604020202020204"/>
              <a:buChar char="q"/>
            </a:pPr>
            <a:endParaRPr lang="zh-CN" altLang="en-US" sz="2400">
              <a:solidFill>
                <a:schemeClr val="dk1"/>
              </a:solidFill>
              <a:latin typeface="Kumbh Sans"/>
            </a:endParaRPr>
          </a:p>
          <a:p>
            <a:pPr marL="342900" indent="-342900">
              <a:buFont typeface="Wingdings" panose="020B0604020202020204"/>
              <a:buChar char="q"/>
            </a:pPr>
            <a:r>
              <a:rPr lang="zh-CN" altLang="en-US" sz="2400">
                <a:solidFill>
                  <a:schemeClr val="dk1"/>
                </a:solidFill>
                <a:latin typeface="Kumbh Sans"/>
                <a:sym typeface="Kumbh Sans"/>
              </a:rPr>
              <a:t>Kcal energy expenditure tracking</a:t>
            </a:r>
            <a:endParaRPr lang="zh-CN" altLang="en-US" sz="2400">
              <a:solidFill>
                <a:schemeClr val="dk1"/>
              </a:solidFill>
              <a:latin typeface="Kumbh Sans"/>
            </a:endParaRPr>
          </a:p>
          <a:p>
            <a:pPr marL="342900" indent="-342900">
              <a:buFont typeface="Wingdings" panose="020B0604020202020204"/>
              <a:buChar char="q"/>
            </a:pPr>
            <a:endParaRPr lang="zh-CN" altLang="en-US" sz="2400">
              <a:solidFill>
                <a:schemeClr val="dk1"/>
              </a:solidFill>
              <a:latin typeface="Kumbh Sans"/>
            </a:endParaRPr>
          </a:p>
          <a:p>
            <a:pPr marL="342900" indent="-342900">
              <a:buFont typeface="Wingdings" panose="020B0604020202020204"/>
              <a:buChar char="q"/>
            </a:pPr>
            <a:r>
              <a:rPr lang="zh-CN" altLang="en-US" sz="2400">
                <a:solidFill>
                  <a:schemeClr val="dk1"/>
                </a:solidFill>
                <a:latin typeface="Kumbh Sans"/>
                <a:sym typeface="Kumbh Sans"/>
              </a:rPr>
              <a:t>Banana energy expenditure tracking</a:t>
            </a:r>
            <a:endParaRPr lang="zh-CN" altLang="en-US" sz="2400">
              <a:solidFill>
                <a:schemeClr val="dk1"/>
              </a:solidFill>
              <a:latin typeface="Kumbh Sans"/>
            </a:endParaRPr>
          </a:p>
          <a:p>
            <a:pPr marL="285750" indent="-285750">
              <a:buFont typeface="Arial" panose="020B0604020202020204"/>
              <a:buChar char="•"/>
            </a:pPr>
            <a:endParaRPr lang="zh-CN" altLang="en-US" sz="2200">
              <a:solidFill>
                <a:schemeClr val="tx1"/>
              </a:solidFill>
            </a:endParaRPr>
          </a:p>
          <a:p>
            <a:pPr marL="285750" indent="-285750">
              <a:buFont typeface="Calibri" panose="020B0604020202020204"/>
              <a:buChar char="-"/>
            </a:pPr>
            <a:endParaRPr lang="zh-CN" altLang="en-US" sz="1600"/>
          </a:p>
          <a:p>
            <a:pPr marL="285750" indent="-285750">
              <a:buFont typeface="Calibri" panose="020B0604020202020204"/>
              <a:buChar char="-"/>
            </a:pPr>
            <a:endParaRPr lang="zh-CN" altLang="en-US" sz="1600"/>
          </a:p>
          <a:p>
            <a:pPr marL="285750" indent="-285750">
              <a:buFont typeface="Calibri" panose="020B0604020202020204"/>
              <a:buChar char="-"/>
            </a:pPr>
            <a:endParaRPr lang="zh-CN" altLang="en-US" sz="1600"/>
          </a:p>
          <a:p>
            <a:pPr marL="285750" indent="-285750">
              <a:buFont typeface="Calibri" panose="020B0604020202020204"/>
              <a:buChar char="-"/>
            </a:pPr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en-US" altLang="zh-CN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p46"/>
          <p:cNvSpPr txBox="1">
            <a:spLocks noGrp="1"/>
          </p:cNvSpPr>
          <p:nvPr>
            <p:ph type="title"/>
          </p:nvPr>
        </p:nvSpPr>
        <p:spPr>
          <a:xfrm>
            <a:off x="694304" y="2924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Carbon Emission </a:t>
            </a:r>
            <a:r>
              <a:rPr lang="en-US" altLang="en-GB">
                <a:solidFill>
                  <a:srgbClr val="A1E1FD"/>
                </a:solidFill>
              </a:rPr>
              <a:t>Calculation</a:t>
            </a:r>
            <a:r>
              <a:rPr lang="en-US" altLang="en-GB"/>
              <a:t> </a:t>
            </a:r>
          </a:p>
        </p:txBody>
      </p:sp>
      <p:graphicFrame>
        <p:nvGraphicFramePr>
          <p:cNvPr id="7" name="Google Shape;7129;p6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6773692"/>
              </p:ext>
            </p:extLst>
          </p:nvPr>
        </p:nvGraphicFramePr>
        <p:xfrm>
          <a:off x="645097" y="1136985"/>
          <a:ext cx="7706772" cy="2667640"/>
        </p:xfrm>
        <a:graphic>
          <a:graphicData uri="http://schemas.openxmlformats.org/drawingml/2006/table">
            <a:tbl>
              <a:tblPr>
                <a:noFill/>
                <a:tableStyleId>{7897F04F-142F-4B12-8FF3-C5F76A716067}</a:tableStyleId>
              </a:tblPr>
              <a:tblGrid>
                <a:gridCol w="1196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9737">
                  <a:extLst>
                    <a:ext uri="{9D8B030D-6E8A-4147-A177-3AD203B41FA5}">
                      <a16:colId xmlns:a16="http://schemas.microsoft.com/office/drawing/2014/main" val="1814473081"/>
                    </a:ext>
                  </a:extLst>
                </a:gridCol>
              </a:tblGrid>
              <a:tr h="54020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GB" sz="1600">
                        <a:solidFill>
                          <a:schemeClr val="dk1"/>
                        </a:solidFill>
                        <a:latin typeface="Paytone One" panose="00000500000000000000"/>
                        <a:ea typeface="Paytone One" panose="00000500000000000000"/>
                        <a:cs typeface="Paytone One" panose="00000500000000000000"/>
                        <a:sym typeface="Paytone One" panose="00000500000000000000"/>
                      </a:endParaRPr>
                    </a:p>
                  </a:txBody>
                  <a:tcPr marL="91425" marR="91425" marT="68575" marB="68575" anchor="ctr">
                    <a:lnL w="19050">
                      <a:solidFill>
                        <a:schemeClr val="dk1"/>
                      </a:solidFill>
                    </a:lnL>
                    <a:lnR w="19050">
                      <a:solidFill>
                        <a:schemeClr val="dk1"/>
                      </a:solidFill>
                    </a:lnR>
                    <a:lnT w="19050">
                      <a:solidFill>
                        <a:schemeClr val="dk1"/>
                      </a:solidFill>
                    </a:lnT>
                    <a:lnB w="19050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dk1"/>
                          </a:solidFill>
                          <a:latin typeface="Paytone One"/>
                        </a:rPr>
                        <a:t>Carbon emission</a:t>
                      </a:r>
                      <a:endParaRPr sz="1400" b="0" i="0" u="none" strike="noStrike" noProof="0">
                        <a:solidFill>
                          <a:schemeClr val="dk1"/>
                        </a:solidFill>
                        <a:latin typeface="Paytone One"/>
                        <a:sym typeface="Rubik"/>
                      </a:endParaRPr>
                    </a:p>
                  </a:txBody>
                  <a:tcPr marL="91425" marR="91425" marT="68575" marB="68575" anchor="ctr">
                    <a:lnL w="19050">
                      <a:solidFill>
                        <a:schemeClr val="dk1"/>
                      </a:solidFill>
                    </a:lnL>
                    <a:lnR w="19050">
                      <a:solidFill>
                        <a:schemeClr val="dk1"/>
                      </a:solidFill>
                    </a:lnR>
                    <a:lnT w="19050">
                      <a:solidFill>
                        <a:schemeClr val="dk1"/>
                      </a:solidFill>
                    </a:lnT>
                    <a:lnB w="19050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Paytone One"/>
                          <a:ea typeface="Kumbh Sans"/>
                          <a:cs typeface="Kumbh Sans"/>
                        </a:rPr>
                        <a:t>Energy</a:t>
                      </a:r>
                      <a:endParaRPr sz="1400">
                        <a:solidFill>
                          <a:schemeClr val="dk1"/>
                        </a:solidFill>
                        <a:latin typeface="Paytone One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>
                      <a:solidFill>
                        <a:schemeClr val="dk1"/>
                      </a:solidFill>
                    </a:lnL>
                    <a:lnR w="19050">
                      <a:solidFill>
                        <a:schemeClr val="dk1"/>
                      </a:solidFill>
                    </a:lnR>
                    <a:lnT w="19050">
                      <a:solidFill>
                        <a:schemeClr val="dk1"/>
                      </a:solidFill>
                    </a:lnT>
                    <a:lnB w="19050">
                      <a:solidFill>
                        <a:schemeClr val="dk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Paytone One"/>
                          <a:ea typeface="Kumbh Sans"/>
                          <a:cs typeface="Kumbh Sans"/>
                        </a:rPr>
                        <a:t>Forest area to absorb C0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Paytone One"/>
                          <a:ea typeface="Kumbh Sans"/>
                          <a:cs typeface="Kumbh Sans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  <a:latin typeface="Paytone One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>
                      <a:solidFill>
                        <a:schemeClr val="dk1"/>
                      </a:solidFill>
                    </a:lnL>
                    <a:lnR w="19050">
                      <a:solidFill>
                        <a:schemeClr val="dk1"/>
                      </a:solidFill>
                    </a:lnR>
                    <a:lnT w="19050">
                      <a:solidFill>
                        <a:schemeClr val="dk1"/>
                      </a:solidFill>
                    </a:lnT>
                    <a:lnB w="19050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145242"/>
                  </a:ext>
                </a:extLst>
              </a:tr>
              <a:tr h="4747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Paytone One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🚶Walk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ym typeface="Rubik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noProof="0"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1"/>
                      </a:solidFill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Paytone One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🚗 Car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noProof="0"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1"/>
                      </a:solidFill>
                    </a:lnR>
                    <a:lnT w="19050">
                      <a:solidFill>
                        <a:schemeClr val="dk1"/>
                      </a:solidFill>
                    </a:lnT>
                    <a:lnB w="19050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7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Paytone One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🚌 Bus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Kumbh Sans"/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Kumbh Sans"/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1"/>
                      </a:solidFill>
                    </a:lnR>
                    <a:lnT w="19050">
                      <a:solidFill>
                        <a:schemeClr val="dk1"/>
                      </a:solidFill>
                    </a:lnT>
                    <a:lnB w="19050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Paytone One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🚴Cycle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solidFill>
                          <a:schemeClr val="dk2"/>
                        </a:solidFill>
                        <a:latin typeface="Paytone One" panose="00000500000000000000"/>
                        <a:ea typeface="Paytone One" panose="00000500000000000000"/>
                        <a:cs typeface="Paytone One" panose="00000500000000000000"/>
                        <a:sym typeface="Paytone One" panose="00000500000000000000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Kumbh Sans"/>
                        <a:ea typeface="Kumbh Sans"/>
                        <a:cs typeface="Kumbh Sans"/>
                        <a:sym typeface="Kumbh Sans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dk1"/>
                      </a:solidFill>
                    </a:lnR>
                    <a:lnT w="19050">
                      <a:solidFill>
                        <a:schemeClr val="dk1"/>
                      </a:solidFill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75C14F-2A0E-B4B9-1198-898CECC36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22268"/>
              </p:ext>
            </p:extLst>
          </p:nvPr>
        </p:nvGraphicFramePr>
        <p:xfrm>
          <a:off x="1907805" y="2768622"/>
          <a:ext cx="1697314" cy="38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14">
                  <a:extLst>
                    <a:ext uri="{9D8B030D-6E8A-4147-A177-3AD203B41FA5}">
                      <a16:colId xmlns:a16="http://schemas.microsoft.com/office/drawing/2014/main" val="5148046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latin typeface="Kumbh San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distance * (bus metric tons CO2/mile)</a:t>
                      </a:r>
                    </a:p>
                  </a:txBody>
                  <a:tcPr marL="9525" marR="9525" marT="9525" marB="9525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2474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5CCA2B-22D3-CBD7-DF4F-6F8D00BBC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336962"/>
              </p:ext>
            </p:extLst>
          </p:nvPr>
        </p:nvGraphicFramePr>
        <p:xfrm>
          <a:off x="1829653" y="2187907"/>
          <a:ext cx="1809017" cy="477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017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47765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distance * (car metric tons CO2/mile)​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63BC1F-EC15-91F8-ABD4-8D9EF7203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43054"/>
              </p:ext>
            </p:extLst>
          </p:nvPr>
        </p:nvGraphicFramePr>
        <p:xfrm>
          <a:off x="2077019" y="1701705"/>
          <a:ext cx="114476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67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33221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Kumbh Sans"/>
                        </a:rPr>
                        <a:t> </a:t>
                      </a:r>
                      <a:r>
                        <a:rPr lang="en-US" sz="2400" b="0" i="0" u="none" strike="noStrike" cap="none">
                          <a:solidFill>
                            <a:schemeClr val="dk2"/>
                          </a:solidFill>
                          <a:latin typeface="Paytone One"/>
                        </a:rPr>
                        <a:t>0</a:t>
                      </a:r>
                      <a:endParaRPr lang="en-US" sz="2400">
                        <a:sym typeface="Kumbh Sans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27FA26-2966-9810-495C-93F51736A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38557"/>
              </p:ext>
            </p:extLst>
          </p:nvPr>
        </p:nvGraphicFramePr>
        <p:xfrm>
          <a:off x="3642247" y="2013045"/>
          <a:ext cx="2368965" cy="861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965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861514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 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distance / (average car mpg) 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Kumbh Sans"/>
                        <a:ea typeface="+mn-ea"/>
                        <a:cs typeface="+mn-cs"/>
                      </a:endParaRPr>
                    </a:p>
                    <a:p>
                      <a:pPr marR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/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* (gal/kcal)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Kumbh Sans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35FFBE-8971-0175-FF39-21E91EC08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497217"/>
              </p:ext>
            </p:extLst>
          </p:nvPr>
        </p:nvGraphicFramePr>
        <p:xfrm>
          <a:off x="3583958" y="2629928"/>
          <a:ext cx="2488824" cy="73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824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7326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 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distance / (average bus mpg)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Kumbh Sans"/>
                        <a:ea typeface="+mn-ea"/>
                        <a:cs typeface="+mn-c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* (gal/kcal)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Kumbh Sans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590A4B-36F0-357B-7356-3C7A6A9F4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159118"/>
              </p:ext>
            </p:extLst>
          </p:nvPr>
        </p:nvGraphicFramePr>
        <p:xfrm>
          <a:off x="3898249" y="3172776"/>
          <a:ext cx="1934856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856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 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</a:rPr>
                        <a:t>Distance/ (cycling mph)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 * 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</a:rPr>
                        <a:t>cycling energy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Kumbh Sans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188085-46AA-E658-873C-B8637FA2E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47587"/>
              </p:ext>
            </p:extLst>
          </p:nvPr>
        </p:nvGraphicFramePr>
        <p:xfrm>
          <a:off x="3714093" y="1582068"/>
          <a:ext cx="2250421" cy="68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421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68914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</a:rPr>
                        <a:t>distance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/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</a:rPr>
                        <a:t> (walking mph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)*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</a:rPr>
                        <a:t> walking energy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Kumbh Sans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FEA1E1-5535-A914-DD99-4DFBAF5B8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945231"/>
              </p:ext>
            </p:extLst>
          </p:nvPr>
        </p:nvGraphicFramePr>
        <p:xfrm>
          <a:off x="5996485" y="2089813"/>
          <a:ext cx="2403522" cy="73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522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7326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(metric ton CO2 sequestered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/acre/day) / CO2 emission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Kumbh Sans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2569CDA-79F1-90A8-5BDD-9888ADEA0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326832"/>
              </p:ext>
            </p:extLst>
          </p:nvPr>
        </p:nvGraphicFramePr>
        <p:xfrm>
          <a:off x="5902657" y="2669843"/>
          <a:ext cx="2650898" cy="615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898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615461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(metric ton CO2 sequestered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Kumbh Sans"/>
                        <a:ea typeface="+mn-ea"/>
                        <a:cs typeface="+mn-cs"/>
                      </a:endParaRPr>
                    </a:p>
                    <a:p>
                      <a:pPr marR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/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dk1"/>
                          </a:solidFill>
                          <a:latin typeface="Kumbh Sans"/>
                          <a:ea typeface="+mn-ea"/>
                          <a:cs typeface="+mn-cs"/>
                          <a:sym typeface="Arial" panose="020B0604020202020204"/>
                        </a:rPr>
                        <a:t>/acre/day) / CO2 emission</a:t>
                      </a:r>
                      <a:endParaRPr lang="en-US" sz="1200" b="0" i="0" u="none" strike="noStrike" cap="none">
                        <a:solidFill>
                          <a:schemeClr val="dk1"/>
                        </a:solidFill>
                        <a:latin typeface="Kumbh Sans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909BD97-34BE-2336-3AD0-F548573C1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425709"/>
              </p:ext>
            </p:extLst>
          </p:nvPr>
        </p:nvGraphicFramePr>
        <p:xfrm>
          <a:off x="2077019" y="3296787"/>
          <a:ext cx="114476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67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33221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Kumbh Sans"/>
                        </a:rPr>
                        <a:t> </a:t>
                      </a:r>
                      <a:r>
                        <a:rPr lang="en-US" sz="2400" b="0" i="0" u="none" strike="noStrike" cap="none">
                          <a:solidFill>
                            <a:schemeClr val="dk2"/>
                          </a:solidFill>
                          <a:latin typeface="Paytone One"/>
                        </a:rPr>
                        <a:t>0</a:t>
                      </a:r>
                      <a:endParaRPr lang="en-US" sz="2400">
                        <a:sym typeface="Kumbh Sans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A745F9D-C738-BECE-282F-5EE284FE1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4945"/>
              </p:ext>
            </p:extLst>
          </p:nvPr>
        </p:nvGraphicFramePr>
        <p:xfrm>
          <a:off x="6580779" y="1710234"/>
          <a:ext cx="114476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67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33221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Kumbh Sans"/>
                        </a:rPr>
                        <a:t> </a:t>
                      </a:r>
                      <a:r>
                        <a:rPr lang="en-US" sz="2400" b="0" i="0" u="none" strike="noStrike" cap="none">
                          <a:solidFill>
                            <a:schemeClr val="dk2"/>
                          </a:solidFill>
                          <a:latin typeface="Paytone One"/>
                        </a:rPr>
                        <a:t>0</a:t>
                      </a:r>
                      <a:endParaRPr lang="en-US" sz="2400">
                        <a:sym typeface="Kumbh Sans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050A947-E99F-03BC-2599-3F5BFF158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795111"/>
              </p:ext>
            </p:extLst>
          </p:nvPr>
        </p:nvGraphicFramePr>
        <p:xfrm>
          <a:off x="6597840" y="3305317"/>
          <a:ext cx="114476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67">
                  <a:extLst>
                    <a:ext uri="{9D8B030D-6E8A-4147-A177-3AD203B41FA5}">
                      <a16:colId xmlns:a16="http://schemas.microsoft.com/office/drawing/2014/main" val="1595426221"/>
                    </a:ext>
                  </a:extLst>
                </a:gridCol>
              </a:tblGrid>
              <a:tr h="33221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Kumbh Sans"/>
                        </a:rPr>
                        <a:t> </a:t>
                      </a:r>
                      <a:r>
                        <a:rPr lang="en-US" sz="2400" b="0" i="0" u="none" strike="noStrike" cap="none">
                          <a:solidFill>
                            <a:schemeClr val="dk2"/>
                          </a:solidFill>
                          <a:latin typeface="Paytone One"/>
                        </a:rPr>
                        <a:t>0</a:t>
                      </a:r>
                      <a:endParaRPr lang="en-US" sz="2400">
                        <a:sym typeface="Kumbh Sans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6560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43573E2-2E27-83F5-AE4E-5121FF37720C}"/>
              </a:ext>
            </a:extLst>
          </p:cNvPr>
          <p:cNvSpPr txBox="1"/>
          <p:nvPr/>
        </p:nvSpPr>
        <p:spPr>
          <a:xfrm>
            <a:off x="2355640" y="4025835"/>
            <a:ext cx="48211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Kumbh Sans"/>
              </a:rPr>
              <a:t>Equivalent banana = Energy / Calorie per banana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1"/>
                </a:solidFill>
              </a:rPr>
              <a:t>Data Resources</a:t>
            </a:r>
          </a:p>
        </p:txBody>
      </p:sp>
      <p:sp>
        <p:nvSpPr>
          <p:cNvPr id="3856" name="Google Shape;3856;p45"/>
          <p:cNvSpPr txBox="1">
            <a:spLocks noGrp="1"/>
          </p:cNvSpPr>
          <p:nvPr>
            <p:ph type="subTitle" idx="1"/>
          </p:nvPr>
        </p:nvSpPr>
        <p:spPr>
          <a:xfrm>
            <a:off x="987746" y="1089964"/>
            <a:ext cx="7004021" cy="3274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500"/>
              </a:spcAft>
              <a:buClr>
                <a:schemeClr val="dk1"/>
              </a:buClr>
              <a:buSzPts val="1100"/>
              <a:buFont typeface="Wingdings" panose="05000000000000000000" charset="0"/>
              <a:buChar char=""/>
            </a:pPr>
            <a:r>
              <a:rPr lang="en-GB" sz="1800"/>
              <a:t>Kaggle:</a:t>
            </a:r>
            <a:endParaRPr lang="en-US" sz="1800"/>
          </a:p>
          <a:p>
            <a:pPr marL="800100" lvl="1" algn="l">
              <a:spcAft>
                <a:spcPts val="500"/>
              </a:spcAft>
              <a:buClr>
                <a:schemeClr val="dk1"/>
              </a:buClr>
              <a:buSzPts val="1100"/>
              <a:buFont typeface="Wingdings" panose="05000000000000000000" charset="0"/>
              <a:buChar char="q"/>
            </a:pPr>
            <a:r>
              <a:rPr lang="en-GB" sz="18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CO2 Emissions by Vehicles</a:t>
            </a:r>
            <a:r>
              <a:rPr lang="en-GB" sz="1800"/>
              <a:t>: Vehicle Emissions Data</a:t>
            </a:r>
            <a:endParaRPr lang="en-US" sz="1800"/>
          </a:p>
          <a:p>
            <a:pPr marL="800100" lvl="1" algn="l">
              <a:spcAft>
                <a:spcPts val="500"/>
              </a:spcAft>
              <a:buClr>
                <a:schemeClr val="dk1"/>
              </a:buClr>
              <a:buSzPts val="1100"/>
              <a:buFont typeface="Wingdings" panose="05000000000000000000" charset="0"/>
              <a:buChar char="q"/>
            </a:pPr>
            <a:r>
              <a:rPr lang="en-GB" sz="18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Redmi Fuel Band Record Tracker (Fitbit Dataset)</a:t>
            </a:r>
            <a:r>
              <a:rPr lang="en-GB" sz="1800"/>
              <a:t>: Calorie Data</a:t>
            </a:r>
            <a:endParaRPr lang="en-US" sz="1800"/>
          </a:p>
          <a:p>
            <a:pPr marL="342900" indent="-342900">
              <a:spcAft>
                <a:spcPts val="500"/>
              </a:spcAft>
              <a:buClr>
                <a:schemeClr val="dk1"/>
              </a:buClr>
              <a:buSzPts val="1100"/>
              <a:buFont typeface="Wingdings" panose="05000000000000000000" charset="0"/>
              <a:buChar char=""/>
            </a:pPr>
            <a:r>
              <a:rPr lang="en-GB" sz="18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MapBox GL JS API</a:t>
            </a:r>
            <a:r>
              <a:rPr lang="en-GB" sz="1800"/>
              <a:t>: Mapping and location distances.</a:t>
            </a:r>
          </a:p>
          <a:p>
            <a:pPr marL="342900" indent="-342900">
              <a:spcAft>
                <a:spcPts val="500"/>
              </a:spcAft>
              <a:buClr>
                <a:schemeClr val="dk1"/>
              </a:buClr>
              <a:buSzPts val="1100"/>
              <a:buFont typeface="Wingdings" panose="05000000000000000000" charset="0"/>
              <a:buChar char=""/>
            </a:pPr>
            <a:r>
              <a:rPr lang="en-GB" sz="18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 EPA Greenhouse Gas Equivalence Calculator</a:t>
            </a:r>
            <a:r>
              <a:rPr lang="en-GB" sz="1800"/>
              <a:t>: Emissions to kcal converter </a:t>
            </a:r>
          </a:p>
          <a:p>
            <a:pPr marL="342900" indent="-342900">
              <a:spcAft>
                <a:spcPts val="500"/>
              </a:spcAft>
              <a:buClr>
                <a:schemeClr val="dk1"/>
              </a:buClr>
              <a:buSzPts val="1100"/>
              <a:buFont typeface="Wingdings" panose="05000000000000000000" charset="0"/>
              <a:buChar char=""/>
            </a:pPr>
            <a:r>
              <a:rPr lang="en-GB" sz="1800">
                <a:hlinkClick r:id="rId7"/>
              </a:rPr>
              <a:t>Public transportation passenger mpg</a:t>
            </a:r>
            <a:r>
              <a:rPr lang="en-GB" sz="1800"/>
              <a:t>  </a:t>
            </a:r>
          </a:p>
          <a:p>
            <a:pPr marL="342900" indent="-342900">
              <a:spcAft>
                <a:spcPts val="500"/>
              </a:spcAft>
              <a:buClr>
                <a:schemeClr val="dk1"/>
              </a:buClr>
              <a:buSzPts val="1100"/>
              <a:buFont typeface="Wingdings" panose="05000000000000000000" charset="0"/>
              <a:buChar char=""/>
            </a:pPr>
            <a:r>
              <a:rPr lang="en-GB" sz="1800">
                <a:hlinkClick r:id="rId8"/>
              </a:rPr>
              <a:t>Calories burned per activity</a:t>
            </a:r>
            <a:endParaRPr lang="en-GB" sz="1800"/>
          </a:p>
          <a:p>
            <a:pPr marL="285750" indent="-285750" algn="l">
              <a:buClr>
                <a:schemeClr val="dk1"/>
              </a:buClr>
              <a:buSzPts val="1100"/>
              <a:buFont typeface="Calibri" panose="020B0604020202020204"/>
              <a:buChar char="-"/>
            </a:pPr>
            <a:endParaRPr lang="en-GB"/>
          </a:p>
          <a:p>
            <a:pPr marL="742950" lvl="1" indent="-285750" algn="l">
              <a:buClr>
                <a:schemeClr val="dk1"/>
              </a:buClr>
              <a:buSzPts val="1100"/>
              <a:buFont typeface="Calibri" panose="020B0604020202020204"/>
              <a:buChar char="-"/>
            </a:pPr>
            <a:endParaRPr lang="en-GB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204eb04-0124-43ee-87d2-449f0d9f873b}"/>
  <p:tag name="TABLE_ENDDRAG_ORIGIN_RECT" val="582*215"/>
  <p:tag name="TABLE_ENDDRAG_RECT" val="56*112*582*215"/>
</p:tagLst>
</file>

<file path=ppt/theme/theme1.xml><?xml version="1.0" encoding="utf-8"?>
<a:theme xmlns:a="http://schemas.openxmlformats.org/drawingml/2006/main" name="World Day for the Reduction of CO2 Emissions by Slidesgo">
  <a:themeElements>
    <a:clrScheme name="Simple Light">
      <a:dk1>
        <a:srgbClr val="FFFFFF"/>
      </a:dk1>
      <a:lt1>
        <a:srgbClr val="3D4C5B"/>
      </a:lt1>
      <a:dk2>
        <a:srgbClr val="00B449"/>
      </a:dk2>
      <a:lt2>
        <a:srgbClr val="8AC93D"/>
      </a:lt2>
      <a:accent1>
        <a:srgbClr val="A1E1FD"/>
      </a:accent1>
      <a:accent2>
        <a:srgbClr val="AAACB1"/>
      </a:accent2>
      <a:accent3>
        <a:srgbClr val="646464"/>
      </a:accent3>
      <a:accent4>
        <a:srgbClr val="9E5248"/>
      </a:accent4>
      <a:accent5>
        <a:srgbClr val="B3766E"/>
      </a:accent5>
      <a:accent6>
        <a:srgbClr val="FFD65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B7030CBF44EA49953C2EA1CFF751EC" ma:contentTypeVersion="10" ma:contentTypeDescription="Create a new document." ma:contentTypeScope="" ma:versionID="7a33b81b2f018df465a64acd39b31635">
  <xsd:schema xmlns:xsd="http://www.w3.org/2001/XMLSchema" xmlns:xs="http://www.w3.org/2001/XMLSchema" xmlns:p="http://schemas.microsoft.com/office/2006/metadata/properties" xmlns:ns2="dade7567-a5cb-4d2c-86f1-d6cb57ce7daa" xmlns:ns3="30bd1b01-8b29-481b-99f9-e42a92fabf47" targetNamespace="http://schemas.microsoft.com/office/2006/metadata/properties" ma:root="true" ma:fieldsID="6c6c92780c364e401e4715033380b2e7" ns2:_="" ns3:_="">
    <xsd:import namespace="dade7567-a5cb-4d2c-86f1-d6cb57ce7daa"/>
    <xsd:import namespace="30bd1b01-8b29-481b-99f9-e42a92fabf4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e7567-a5cb-4d2c-86f1-d6cb57ce7da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d1b01-8b29-481b-99f9-e42a92fabf4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e6ad741-eee5-4859-b2c9-0df4438b399b}" ma:internalName="TaxCatchAll" ma:showField="CatchAllData" ma:web="30bd1b01-8b29-481b-99f9-e42a92fabf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CAAD19-C877-4FF4-90CE-BDC90E8AC8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700937-D4DC-4854-BFE3-2EAED4E0C63B}">
  <ds:schemaRefs>
    <ds:schemaRef ds:uri="30bd1b01-8b29-481b-99f9-e42a92fabf47"/>
    <ds:schemaRef ds:uri="dade7567-a5cb-4d2c-86f1-d6cb57ce7d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World Day for the Reduction of CO2 Emissions by Slidesgo</vt:lpstr>
      <vt:lpstr>Banana Map</vt:lpstr>
      <vt:lpstr>Our team</vt:lpstr>
      <vt:lpstr>Transportation and Climate Change</vt:lpstr>
      <vt:lpstr>PowerPoint Presentation</vt:lpstr>
      <vt:lpstr>Emission-counting web app</vt:lpstr>
      <vt:lpstr>Web Application Interface</vt:lpstr>
      <vt:lpstr>Features</vt:lpstr>
      <vt:lpstr>Carbon Emission Calculation </vt:lpstr>
      <vt:lpstr>Data Resources</vt:lpstr>
      <vt:lpstr>Future Development</vt:lpstr>
      <vt:lpstr>Mobile App Interface</vt:lpstr>
      <vt:lpstr>Impacts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for  the Reduction of CO2 Emissions</dc:title>
  <dc:creator/>
  <cp:revision>51</cp:revision>
  <dcterms:created xsi:type="dcterms:W3CDTF">2023-02-04T08:06:01Z</dcterms:created>
  <dcterms:modified xsi:type="dcterms:W3CDTF">2023-02-04T22:51:10Z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82512D54F058A25CBC03DE63139C1489</vt:lpwstr>
  </property>
  <property fmtid="{D5CDD505-2E9C-101B-9397-08002B2CF9AE}" pid="3" name="KSOProductBuildVer">
    <vt:lpwstr>2052-5.1.1.7676</vt:lpwstr>
  </property>
</Properties>
</file>